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9" d="100"/>
          <a:sy n="59" d="100"/>
        </p:scale>
        <p:origin x="1500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5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738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760324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070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705742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8218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7681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08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347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705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211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045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538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968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704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241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540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Jenkins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Jenkins is an open-source automation server.</a:t>
            </a:r>
          </a:p>
          <a:p>
            <a:r>
              <a:rPr dirty="0"/>
              <a:t>It helps automate parts of the software development process.</a:t>
            </a:r>
          </a:p>
          <a:p>
            <a:r>
              <a:rPr dirty="0"/>
              <a:t>Facilitates Continuous Integration and Continuous Delivery (CI/CD).</a:t>
            </a:r>
          </a:p>
          <a:p>
            <a:r>
              <a:rPr dirty="0"/>
              <a:t>Supports building, testing, and deploying applications.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Features of Jenkins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Extensible with Plugins.</a:t>
            </a:r>
          </a:p>
          <a:p>
            <a:r>
              <a:t>Easy Configuration through Web UI.</a:t>
            </a:r>
          </a:p>
          <a:p>
            <a:r>
              <a:t>Distributed Builds with Multiple Agents.</a:t>
            </a:r>
          </a:p>
          <a:p>
            <a:r>
              <a:t>Pipeline as Code with Jenkinsfile.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MSBuild?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MSBuild (Microsoft Build Engine) is a build platform for .NET.</a:t>
            </a:r>
          </a:p>
          <a:p>
            <a:r>
              <a:t>Used to build, compile, and package .NET projects.</a:t>
            </a:r>
          </a:p>
          <a:p>
            <a:r>
              <a:t>Enables customized build processes using XML-based project files.</a:t>
            </a:r>
          </a:p>
          <a:p>
            <a:r>
              <a:t>Supports building solutions and projects with dependencies.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MSBuild Setup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Install Visual Studio or .NET SDK.</a:t>
            </a:r>
          </a:p>
          <a:p>
            <a:r>
              <a:t>Add MSBuild to the System PATH.</a:t>
            </a:r>
          </a:p>
          <a:p>
            <a:r>
              <a:t>Verify MSBuild Installation using Command Line.</a:t>
            </a:r>
          </a:p>
          <a:p>
            <a:r>
              <a:t>Set MSBuild Version for Project Builds.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Installing MSBuild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Download Visual Studio Build Tools.</a:t>
            </a:r>
          </a:p>
          <a:p>
            <a:r>
              <a:t>Select Required Workloads and Components.</a:t>
            </a:r>
          </a:p>
          <a:p>
            <a:r>
              <a:t>Complete Installation and Verify Paths.</a:t>
            </a:r>
          </a:p>
          <a:p>
            <a:r>
              <a:t>Use Command-Line Tools to Access MSBuild.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Setting Up Jenkins for MSBuild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Install MSBuild Plugin in Jenkins.</a:t>
            </a:r>
          </a:p>
          <a:p>
            <a:r>
              <a:t>Configure Global MSBuild Settings.</a:t>
            </a:r>
          </a:p>
          <a:p>
            <a:r>
              <a:t>Add MSBuild to Jenkins Tool Configuration.</a:t>
            </a:r>
          </a:p>
          <a:p>
            <a:r>
              <a:t>Define Build Steps Using MSBuild.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Configuring MSBuild in Jenkins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Specify MSBuild Executable Path.</a:t>
            </a:r>
          </a:p>
          <a:p>
            <a:r>
              <a:t>Set MSBuild Build Targets (e.g., Build, Clean).</a:t>
            </a:r>
          </a:p>
          <a:p>
            <a:r>
              <a:t>Pass Custom Arguments to MSBuild.</a:t>
            </a:r>
          </a:p>
          <a:p>
            <a:r>
              <a:t>Enable Logging and Error Reporting.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Jenkins Pipeline with MSBuild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Create a Jenkins Pipeline with Jenkinsfile.</a:t>
            </a:r>
          </a:p>
          <a:p>
            <a:r>
              <a:t>Use MSBuild Step in Pipeline.</a:t>
            </a:r>
          </a:p>
          <a:p>
            <a:r>
              <a:t>Define Stages for Build, Test, and Deploy.</a:t>
            </a:r>
          </a:p>
          <a:p>
            <a:r>
              <a:t>Handle Errors and Notifications.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Best Practices for Jenkins and MSBuild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Use Parameterized Builds for Flexibility.</a:t>
            </a:r>
          </a:p>
          <a:p>
            <a:r>
              <a:t>Implement Version Control Integration.</a:t>
            </a:r>
          </a:p>
          <a:p>
            <a:r>
              <a:t>Enable Build Caching for Faster Builds.</a:t>
            </a:r>
          </a:p>
          <a:p>
            <a:r>
              <a:t>Set Up Notification and Monitoring.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</TotalTime>
  <Words>297</Words>
  <Application>Microsoft Office PowerPoint</Application>
  <PresentationFormat>On-screen Show (4:3)</PresentationFormat>
  <Paragraphs>45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Wisp</vt:lpstr>
      <vt:lpstr>Introduction to Jenkins</vt:lpstr>
      <vt:lpstr>Features of Jenkins</vt:lpstr>
      <vt:lpstr>What is MSBuild?</vt:lpstr>
      <vt:lpstr>MSBuild Setup Steps</vt:lpstr>
      <vt:lpstr>Installing MSBuild Tools</vt:lpstr>
      <vt:lpstr>Setting Up Jenkins for MSBuild</vt:lpstr>
      <vt:lpstr>Configuring MSBuild in Jenkins</vt:lpstr>
      <vt:lpstr>Jenkins Pipeline with MSBuild</vt:lpstr>
      <vt:lpstr>Best Practices for Jenkins and MSBuild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Mounika Esramoni</dc:creator>
  <cp:keywords/>
  <dc:description>generated using python-pptx</dc:description>
  <cp:lastModifiedBy>Mounika Esramoni</cp:lastModifiedBy>
  <cp:revision>2</cp:revision>
  <dcterms:created xsi:type="dcterms:W3CDTF">2013-01-27T09:14:16Z</dcterms:created>
  <dcterms:modified xsi:type="dcterms:W3CDTF">2025-03-19T15:35:07Z</dcterms:modified>
  <cp:category/>
</cp:coreProperties>
</file>