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4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5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9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12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184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38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4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82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94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77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9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0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2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7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0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0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8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patterns are proven solutions to common software design problems.</a:t>
            </a:r>
          </a:p>
          <a:p>
            <a:r>
              <a:t>They provide reusable and maintainable solutions.</a:t>
            </a:r>
          </a:p>
          <a:p>
            <a:r>
              <a:t>Three common patterns: Singleton, Factory, and Builder.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Builder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Builder Pattern Separates Object Construction from Representation.</a:t>
            </a:r>
          </a:p>
          <a:p>
            <a:r>
              <a:t>Creates Complex Objects Step by Step.</a:t>
            </a:r>
          </a:p>
          <a:p>
            <a:r>
              <a:t>Allows Creating Different Representations Using the Same Construction Process.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Uses of Builder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Constructing Complex Objects.</a:t>
            </a:r>
          </a:p>
          <a:p>
            <a:r>
              <a:t>Creating Immutable Objects with Controlled Construction.</a:t>
            </a:r>
          </a:p>
          <a:p>
            <a:r>
              <a:t>Facilitating Object Creation with Multiple Options.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Builder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Improves Readability and Maintainability.</a:t>
            </a:r>
          </a:p>
          <a:p>
            <a:r>
              <a:t>Ensures Consistent Object Construction.</a:t>
            </a:r>
          </a:p>
          <a:p>
            <a:r>
              <a:t>Reduces Code Duplication in Object Creation.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Disadvantages of Builder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Increases Complexity Due to Multiple Classes.</a:t>
            </a:r>
          </a:p>
          <a:p>
            <a:r>
              <a:t>Requires More Code for Simple Object Creation.</a:t>
            </a:r>
          </a:p>
          <a:p>
            <a:r>
              <a:t>Overhead in Managing Intermediate States.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Comparing 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Singleton: Ensures Single Instance, Global Access.</a:t>
            </a:r>
          </a:p>
          <a:p>
            <a:r>
              <a:t>Factory: Creates Objects with Loose Coupling.</a:t>
            </a:r>
          </a:p>
          <a:p>
            <a:r>
              <a:t>Builder: Constructs Complex Objects with Flexibility.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for Discussion and Queries.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Singleton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Ensures that a class has only one instance.</a:t>
            </a:r>
          </a:p>
          <a:p>
            <a:r>
              <a:t>Provides a global point of access to the instance.</a:t>
            </a:r>
          </a:p>
          <a:p>
            <a:r>
              <a:t>Instance is created only when needed (Lazy Initialization).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Uses of Singleton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Database Connections.</a:t>
            </a:r>
          </a:p>
          <a:p>
            <a:r>
              <a:t>Configuration Management.</a:t>
            </a:r>
          </a:p>
          <a:p>
            <a:r>
              <a:t>Logging Mechanism.</a:t>
            </a:r>
          </a:p>
          <a:p>
            <a:r>
              <a:t>Caching and Thread Pools.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Singleton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Controlled Access to Single Instance.</a:t>
            </a:r>
          </a:p>
          <a:p>
            <a:r>
              <a:t>Reduces Memory Usage by Reusing Instance.</a:t>
            </a:r>
          </a:p>
          <a:p>
            <a:r>
              <a:t>Prevents Multiple Instances and Resource Conflicts.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Disadvantages of Singleton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Difficult to Unit Test Due to Global State.</a:t>
            </a:r>
          </a:p>
          <a:p>
            <a:r>
              <a:t>Violation of Single Responsibility Principle.</a:t>
            </a:r>
          </a:p>
          <a:p>
            <a:r>
              <a:t>Increased Risk of Hidden Dependencies.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Factory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Factory Pattern provides an interface to create objects.</a:t>
            </a:r>
          </a:p>
          <a:p>
            <a:r>
              <a:t>Subclasses determine the actual class to instantiate.</a:t>
            </a:r>
          </a:p>
          <a:p>
            <a:r>
              <a:t>Promotes loose coupling between client and implementation.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Uses of Factory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 Creation with Varying Implementations.</a:t>
            </a:r>
          </a:p>
          <a:p>
            <a:r>
              <a:t>Managing Complex Object Creation Logic.</a:t>
            </a:r>
          </a:p>
          <a:p>
            <a:r>
              <a:t>Encapsulating Object Instantiation Logic.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Factory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Promotes Loose Coupling.</a:t>
            </a:r>
          </a:p>
          <a:p>
            <a:r>
              <a:t>Provides Flexibility in Object Creation.</a:t>
            </a:r>
          </a:p>
          <a:p>
            <a:r>
              <a:t>Reduces Complexity by Delegating Creation Logic.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Disadvantages of Factory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Increases Complexity Due to Extra Classes.</a:t>
            </a:r>
          </a:p>
          <a:p>
            <a:r>
              <a:t>Difficult to Manage with Many Product Variants.</a:t>
            </a:r>
          </a:p>
          <a:p>
            <a:r>
              <a:t>Requires Careful Maintenance.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</TotalTime>
  <Words>358</Words>
  <Application>Microsoft Office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Droplet</vt:lpstr>
      <vt:lpstr>Introduction to Design Patterns</vt:lpstr>
      <vt:lpstr>Singleton Design Pattern</vt:lpstr>
      <vt:lpstr>Uses of Singleton Pattern</vt:lpstr>
      <vt:lpstr>Advantages of Singleton Pattern</vt:lpstr>
      <vt:lpstr>Disadvantages of Singleton Pattern</vt:lpstr>
      <vt:lpstr>Factory Design Pattern</vt:lpstr>
      <vt:lpstr>Uses of Factory Pattern</vt:lpstr>
      <vt:lpstr>Advantages of Factory Pattern</vt:lpstr>
      <vt:lpstr>Disadvantages of Factory Pattern</vt:lpstr>
      <vt:lpstr>Builder Design Pattern</vt:lpstr>
      <vt:lpstr>Uses of Builder Pattern</vt:lpstr>
      <vt:lpstr>Advantages of Builder Pattern</vt:lpstr>
      <vt:lpstr>Disadvantages of Builder Pattern</vt:lpstr>
      <vt:lpstr>Comparing Design Patterns</vt:lpstr>
      <vt:lpstr>Questions &amp;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Mounika Esramoni</dc:creator>
  <cp:keywords/>
  <dc:description>generated using python-pptx</dc:description>
  <cp:lastModifiedBy>Mounika Esramoni</cp:lastModifiedBy>
  <cp:revision>2</cp:revision>
  <dcterms:created xsi:type="dcterms:W3CDTF">2013-01-27T09:14:16Z</dcterms:created>
  <dcterms:modified xsi:type="dcterms:W3CDTF">2025-03-19T16:41:58Z</dcterms:modified>
  <cp:category/>
</cp:coreProperties>
</file>