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73" r:id="rId3"/>
    <p:sldId id="265" r:id="rId4"/>
    <p:sldId id="266" r:id="rId5"/>
    <p:sldId id="267" r:id="rId6"/>
    <p:sldId id="269" r:id="rId7"/>
    <p:sldId id="268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57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4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63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21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41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43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98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39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C#, a Collection is a data structure used to store, manage, and manipulate a group of objects efficiently. Collections provide a way to organize and process data dynamically, unlike arrays, which have a fixed size.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Size: Collections can grow or shrink as needed.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Flexibility: They allow storing objects of different types.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Convenience: Built-in methods for adding, removing, and searching elements.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Optimization: Suitable for different scenarios (e.g., list, queue, stack, etc.).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array-based collection.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Add(), Remove(), Insert(), Contains().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List&lt;int&gt; numbers = new List&lt;int&gt; {1, 2, 3, 4};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numbers.Add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Dictionary&lt;TKey, TValue&gt;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Key-Value pairs.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Add(), Remove(),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TryGetValue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Dictionary&lt;string, int&gt; ages = new Dictionary&lt;string, int&gt;();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ages["John"] = 30;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ages.Add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("Mary", 25);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HashSet&lt;T&gt;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unique items.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Add(), Remove(), Contains().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HashSet&lt;int&gt;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uniqueNumbers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HashSet&lt;int&gt; {1, 2, 3};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uniqueNumbers.Add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Queue&lt;T&gt;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(First In, First Out) Collection.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Enqueue(), Dequeue(), Peek().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Queue&lt;string&gt; messages = new Queue&lt;string&gt;();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messages.Enqueue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("Hello");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messages.Enqueue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("World");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Stack&lt;T&gt;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 (Last In, First Out) Collection.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Push(), Pop(), Peek().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Stack&lt;int&gt; stack = new Stack&lt;int&gt;();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top =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stack.Pop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 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Generic vs Non-Generic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Safety.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Readability.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FE4E-3FA7-593C-82B6-31C631B9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Non-generic collections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7F46-A73B-24D7-D2BC-C2492601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Non-generic collections are part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System.Collections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namespace and store elements as objects (object type), which means that type-checking happens at runtime, leading to potential performance and type safety issues.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Type Safety: Type mismatch errors occur at runtime.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Boxing and Unboxing Overhead: Value types are boxed when added and unboxed when retrieved.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Flexibility: Can store different types of objects in the same collection.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2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</a:t>
            </a:r>
            <a:r>
              <a:rPr dirty="0"/>
              <a:t>Non-Generic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size array.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Add(), Remove(), Insert().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= new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("Hello");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list.Add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(3.14);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Key-Value pair collection.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Add(), Remove(),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ContainsKey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= new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table["id"] = 101;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table["name"] = "John";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 (Last In, First Out).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Push(), Pop(), Peek().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Stack();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("X");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stack.Push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("Y");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Queue - Non-Generic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(First In, First Out).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Enqueue(), Dequeue(), Peek().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Queue();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queue.Enqueue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("A");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queue.Enqueue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("B");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dirty="0"/>
              <a:t>Collections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in C# allow you to define classes, interfaces, and methods with a placeholder for the data type. This enables you to create type-safe and reusable code without committing to a specific data type until the class or method is instantiated.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Safety: Compile-time type checking prevents runtime errors.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Reusability: Allows the creation of a single class or method that works with any data type.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Optimization: Reduces the need for type conversions and boxing/unboxing.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List&lt;T&gt;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Dictionary&lt;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TKey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TValue&gt;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HashSet&lt;T&gt;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Queue&lt;T&gt;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Stack&lt;T&gt;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717</Words>
  <Application>Microsoft Office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Times New Roman</vt:lpstr>
      <vt:lpstr>Gallery</vt:lpstr>
      <vt:lpstr> Collections </vt:lpstr>
      <vt:lpstr>Non-generic collections</vt:lpstr>
      <vt:lpstr>Types of Non-Generic Collections</vt:lpstr>
      <vt:lpstr>ArrayList</vt:lpstr>
      <vt:lpstr>Hashtable</vt:lpstr>
      <vt:lpstr>Stack</vt:lpstr>
      <vt:lpstr>Queue - Non-Generic Collection</vt:lpstr>
      <vt:lpstr>Generic Collections </vt:lpstr>
      <vt:lpstr>Types of Generic Collections</vt:lpstr>
      <vt:lpstr>List&lt;T&gt;</vt:lpstr>
      <vt:lpstr>Dictionary&lt;TKey, TValue&gt;</vt:lpstr>
      <vt:lpstr>HashSet&lt;T&gt;</vt:lpstr>
      <vt:lpstr>Queue&lt;T&gt;</vt:lpstr>
      <vt:lpstr>Stack&lt;T&gt;</vt:lpstr>
      <vt:lpstr>Generic vs Non-Generic Collections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Mounika Esramoni</dc:creator>
  <cp:keywords/>
  <dc:description>generated using python-pptx</dc:description>
  <cp:lastModifiedBy>Mounika Esramoni</cp:lastModifiedBy>
  <cp:revision>4</cp:revision>
  <dcterms:created xsi:type="dcterms:W3CDTF">2013-01-27T09:14:16Z</dcterms:created>
  <dcterms:modified xsi:type="dcterms:W3CDTF">2025-03-19T15:20:04Z</dcterms:modified>
  <cp:category/>
</cp:coreProperties>
</file>