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InnerException</a:t>
            </a:r>
            <a:r>
              <a:rPr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800" dirty="0" err="1"/>
              <a:t>InnerException</a:t>
            </a:r>
            <a:r>
              <a:rPr sz="2800" dirty="0"/>
              <a:t> is used to capture the original exception that caused another exception to be thrown.</a:t>
            </a:r>
          </a:p>
          <a:p>
            <a:r>
              <a:rPr sz="2800" dirty="0"/>
              <a:t>It helps to trace the root cause of an error when exceptions are nested.</a:t>
            </a:r>
          </a:p>
          <a:p>
            <a:r>
              <a:rPr sz="2800" dirty="0"/>
              <a:t>Syntax: new Exception(message, </a:t>
            </a:r>
            <a:r>
              <a:rPr sz="2800" dirty="0" err="1"/>
              <a:t>innerException</a:t>
            </a:r>
            <a:r>
              <a:rPr sz="2800" dirty="0"/>
              <a:t>);</a:t>
            </a:r>
          </a:p>
          <a:p>
            <a:r>
              <a:rPr sz="2800" dirty="0"/>
              <a:t>Example:</a:t>
            </a:r>
          </a:p>
          <a:p>
            <a:r>
              <a:rPr sz="2800" dirty="0"/>
              <a:t>try { </a:t>
            </a:r>
            <a:r>
              <a:rPr sz="2800" dirty="0" err="1"/>
              <a:t>int.Parse</a:t>
            </a:r>
            <a:r>
              <a:rPr sz="2800" dirty="0"/>
              <a:t>("</a:t>
            </a:r>
            <a:r>
              <a:rPr sz="2800" dirty="0" err="1"/>
              <a:t>abc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r>
              <a:rPr sz="2800" dirty="0"/>
              <a:t> } catch (</a:t>
            </a:r>
            <a:r>
              <a:rPr sz="2800" dirty="0" err="1"/>
              <a:t>FormatException</a:t>
            </a:r>
            <a:r>
              <a:rPr sz="2800" dirty="0"/>
              <a:t> ex) { throw new </a:t>
            </a:r>
            <a:r>
              <a:rPr sz="2800" dirty="0" err="1"/>
              <a:t>ApplicationException</a:t>
            </a:r>
            <a:r>
              <a:rPr sz="2800" dirty="0"/>
              <a:t>("Parsing failed.", ex); }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Print </a:t>
            </a:r>
            <a:r>
              <a:rPr dirty="0" err="1"/>
              <a:t>StackTrace</a:t>
            </a:r>
            <a:r>
              <a:rPr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StackTrace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detailed information about the method calls that led to the exception.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identifying where the error occurred and the sequence of method calls.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Usage: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ex.StackTrace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{ Method1(); } catch (Exception ex) {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ex.StackTrace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Custom Exceptions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exceptions allow you to define specific error types in your application.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extend the base Exception class.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Create a class that inherits from Exception.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Define constructors and custom logic.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InvalidAgeException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Exception { public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InvalidAgeException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message) : base(message) {} }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Custom Attributes: out and params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out: Used to return multiple values from a method.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params: Allows passing a variable number of arguments to a method.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'out':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Calculate(int a, int b, out int sum) { sum = a + b; }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'params':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PrintValues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(params int[] values) { foreach (int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values) {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Console.WriteLine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 }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 Conversion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Implicit Conversion: Automatically converts smaller to larger data types.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Conversion: Requires casting to convert from larger to smaller data types.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Class: Provides methods to convert between types.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num = 10; double d = num; // Implicit conversion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10.5; int x = (int)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; // Explicit conversion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Convert vs Cast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Convert: Converts between incompatible types, handles nulls.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Cast: Converts between compatible types, throws exceptions if conversion fails.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str = "123"; int num = Convert.ToInt32(str);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 Example: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obj = 10; int x = (int)obj;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Parse() vs TryParse()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Parse(): Converts a string to a value of a specified type.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Throws an exception if the conversion fails.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TryParse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Converts a string and returns a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success or failure.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Avoids exceptions and provides safer conversion.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x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int.Parse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("123");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 success =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int.TryParse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("123", out int result);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477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InnerException </vt:lpstr>
      <vt:lpstr>Print StackTrace </vt:lpstr>
      <vt:lpstr>Custom Exceptions </vt:lpstr>
      <vt:lpstr>Custom Attributes: out and params</vt:lpstr>
      <vt:lpstr>Data Type Conversion Mechanism</vt:lpstr>
      <vt:lpstr>Convert vs Cast in C#</vt:lpstr>
      <vt:lpstr>Parse() vs TryParse()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Mounika Esramoni</dc:creator>
  <cp:keywords/>
  <dc:description>generated using python-pptx</dc:description>
  <cp:lastModifiedBy>Mounika Esramoni</cp:lastModifiedBy>
  <cp:revision>2</cp:revision>
  <dcterms:created xsi:type="dcterms:W3CDTF">2013-01-27T09:14:16Z</dcterms:created>
  <dcterms:modified xsi:type="dcterms:W3CDTF">2025-03-23T13:17:07Z</dcterms:modified>
  <cp:category/>
</cp:coreProperties>
</file>