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7998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9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71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63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30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39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9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19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6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7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6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7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6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5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4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4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Code Review, Tools, and Static Code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Code reviews improve code quality and maintainability</a:t>
            </a:r>
          </a:p>
          <a:p>
            <a:r>
              <a:t>- Tools like SonarLint and GitHub streamline the review process</a:t>
            </a:r>
          </a:p>
          <a:p>
            <a:r>
              <a:t>- Following best practices ensures effective and efficient reviews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Code Review Approaches</a:t>
            </a:r>
          </a:p>
          <a:p>
            <a:r>
              <a:rPr dirty="0"/>
              <a:t>- Tools for Code Review and Clean Code</a:t>
            </a:r>
          </a:p>
          <a:p>
            <a:r>
              <a:rPr dirty="0"/>
              <a:t>- Static Code Analysis</a:t>
            </a:r>
          </a:p>
          <a:p>
            <a:r>
              <a:rPr dirty="0"/>
              <a:t>- Using </a:t>
            </a:r>
            <a:r>
              <a:rPr dirty="0" err="1"/>
              <a:t>SonarLint</a:t>
            </a:r>
            <a:r>
              <a:rPr dirty="0"/>
              <a:t> in Visual Studio</a:t>
            </a:r>
          </a:p>
          <a:p>
            <a:r>
              <a:rPr dirty="0"/>
              <a:t>- Best Practices for Effective Code Review</a:t>
            </a:r>
          </a:p>
          <a:p>
            <a:r>
              <a:rPr dirty="0"/>
              <a:t>-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Review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Peer Review</a:t>
            </a:r>
          </a:p>
          <a:p>
            <a:r>
              <a:t>- Over-the-Shoulder Review</a:t>
            </a:r>
          </a:p>
          <a:p>
            <a:r>
              <a:t>- Email Pass-Around</a:t>
            </a:r>
          </a:p>
          <a:p>
            <a:r>
              <a:t>- Pair Programming</a:t>
            </a:r>
          </a:p>
          <a:p>
            <a:r>
              <a:t>- Tool-Assisted Review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for Code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GitHub</a:t>
            </a:r>
          </a:p>
          <a:p>
            <a:r>
              <a:t>- GitLab</a:t>
            </a:r>
          </a:p>
          <a:p>
            <a:r>
              <a:t>- Bitbucket</a:t>
            </a:r>
          </a:p>
          <a:p>
            <a:r>
              <a:t>- Azure DevOps</a:t>
            </a:r>
          </a:p>
          <a:p>
            <a:r>
              <a:t>- Crucible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for Clean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SonarLint</a:t>
            </a:r>
          </a:p>
          <a:p>
            <a:r>
              <a:t>- ReSharper</a:t>
            </a:r>
          </a:p>
          <a:p>
            <a:r>
              <a:t>- StyleCop</a:t>
            </a:r>
          </a:p>
          <a:p>
            <a:r>
              <a:t>- Roslyn Analyzers</a:t>
            </a:r>
          </a:p>
          <a:p>
            <a:r>
              <a:t>- CodeMaid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Static Code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Analyzes source code without execution</a:t>
            </a:r>
          </a:p>
          <a:p>
            <a:r>
              <a:t>- Detects bugs, vulnerabilities, and code smells</a:t>
            </a:r>
          </a:p>
          <a:p>
            <a:r>
              <a:t>- Improves maintainability and reduces technical debt</a:t>
            </a:r>
          </a:p>
          <a:p>
            <a:r>
              <a:t>- Reduces potential security risks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SonarLint in 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Install </a:t>
            </a:r>
            <a:r>
              <a:rPr dirty="0" err="1"/>
              <a:t>SonarLint</a:t>
            </a:r>
            <a:r>
              <a:rPr dirty="0"/>
              <a:t> from Extensions → Manage Extensions</a:t>
            </a:r>
          </a:p>
          <a:p>
            <a:r>
              <a:rPr dirty="0"/>
              <a:t>After installation, </a:t>
            </a:r>
            <a:r>
              <a:rPr dirty="0" err="1"/>
              <a:t>SonarLint</a:t>
            </a:r>
            <a:r>
              <a:rPr dirty="0"/>
              <a:t> automatically analyzes code</a:t>
            </a:r>
          </a:p>
          <a:p>
            <a:r>
              <a:rPr dirty="0"/>
              <a:t>Issues are displayed in the Error List window</a:t>
            </a:r>
          </a:p>
          <a:p>
            <a:r>
              <a:rPr dirty="0"/>
              <a:t>Provides real-time suggestions for cleaner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SonarLint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public void Divide(int a, int b) {</a:t>
            </a:r>
          </a:p>
          <a:p>
            <a:r>
              <a:rPr dirty="0"/>
              <a:t>    </a:t>
            </a:r>
            <a:r>
              <a:rPr dirty="0" err="1"/>
              <a:t>Console.WriteLine</a:t>
            </a:r>
            <a:r>
              <a:rPr dirty="0"/>
              <a:t>(a / b);</a:t>
            </a:r>
          </a:p>
          <a:p>
            <a:r>
              <a:rPr dirty="0"/>
              <a:t>}</a:t>
            </a:r>
          </a:p>
          <a:p>
            <a:r>
              <a:rPr dirty="0"/>
              <a:t> </a:t>
            </a:r>
            <a:r>
              <a:rPr dirty="0" err="1"/>
              <a:t>SonarLint</a:t>
            </a:r>
            <a:r>
              <a:rPr dirty="0"/>
              <a:t> suggests adding a zero-check condition.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Effective Code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Set clear objectives and guidelines</a:t>
            </a:r>
          </a:p>
          <a:p>
            <a:r>
              <a:t>- Review small, manageable chunks of code</a:t>
            </a:r>
          </a:p>
          <a:p>
            <a:r>
              <a:t>- Focus on readability, security, and performance</a:t>
            </a:r>
          </a:p>
          <a:p>
            <a:r>
              <a:t>- Use automation tools for initial checks</a:t>
            </a:r>
          </a:p>
          <a:p>
            <a:r>
              <a:t>- Encourage open and constructive feedback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</TotalTime>
  <Words>255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Code Review, Tools, and Static Code Analysis</vt:lpstr>
      <vt:lpstr>Agenda</vt:lpstr>
      <vt:lpstr>Code Review Approach</vt:lpstr>
      <vt:lpstr>Tools for Code Review</vt:lpstr>
      <vt:lpstr>Tools for Clean Code</vt:lpstr>
      <vt:lpstr>Static Code Analysis</vt:lpstr>
      <vt:lpstr>Using SonarLint in Visual Studio</vt:lpstr>
      <vt:lpstr>Example of SonarLint Warning</vt:lpstr>
      <vt:lpstr>Best Practices for Effective Code Review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Mounika Esramoni</dc:creator>
  <cp:keywords/>
  <dc:description>generated using python-pptx</dc:description>
  <cp:lastModifiedBy>Mounika Esramoni</cp:lastModifiedBy>
  <cp:revision>2</cp:revision>
  <dcterms:created xsi:type="dcterms:W3CDTF">2013-01-27T09:14:16Z</dcterms:created>
  <dcterms:modified xsi:type="dcterms:W3CDTF">2025-03-20T11:34:51Z</dcterms:modified>
  <cp:category/>
</cp:coreProperties>
</file>