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0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4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52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0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0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UI Test Automation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setup and teardown logic</a:t>
            </a:r>
          </a:p>
          <a:p>
            <a:r>
              <a:t>- Define global, feature, and scenario-level hooks</a:t>
            </a:r>
          </a:p>
          <a:p>
            <a:r>
              <a:t>- Common attributes: [BeforeScenario], [AfterScenario], [BeforeTestRun], [AfterTestRun]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and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hook scope using [Scope] attribute</a:t>
            </a:r>
          </a:p>
          <a:p>
            <a:r>
              <a:t>- Order execution using [Order] attribute</a:t>
            </a:r>
          </a:p>
          <a:p>
            <a:r>
              <a:t>- Allows fine-grained control over hook execution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Fluent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readability of assertions</a:t>
            </a:r>
          </a:p>
          <a:p>
            <a:r>
              <a:t>- Provides powerful syntax for complex assertions</a:t>
            </a:r>
          </a:p>
          <a:p>
            <a:r>
              <a:t>- Supports various types of assertions</a:t>
            </a:r>
          </a:p>
          <a:p>
            <a:r>
              <a:t>- Example: result.Should().BeTrue();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Microsoft.NET.Test.Sdk</a:t>
            </a:r>
          </a:p>
          <a:p>
            <a:r>
              <a:t>- SpecFlow and NUnit</a:t>
            </a:r>
          </a:p>
          <a:p>
            <a:r>
              <a:t>- Selenium WebDriver</a:t>
            </a:r>
          </a:p>
          <a:p>
            <a:r>
              <a:t>- Fluent Assertions</a:t>
            </a:r>
          </a:p>
          <a:p>
            <a:r>
              <a:t>- RestSharp (for API testing)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Microsoft.NET.Test.Sdk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test discovery and execution</a:t>
            </a:r>
          </a:p>
          <a:p>
            <a:r>
              <a:t>- Supports MSTest, NUnit, and XUnit</a:t>
            </a:r>
          </a:p>
          <a:p>
            <a:r>
              <a:t>- Integrates with Visual Studio and CI pipelines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web browser interactions</a:t>
            </a:r>
          </a:p>
          <a:p>
            <a:r>
              <a:t>- Supports multiple browsers and platforms</a:t>
            </a:r>
          </a:p>
          <a:p>
            <a:r>
              <a:t>- Provides rich API for UI element interaction</a:t>
            </a:r>
          </a:p>
          <a:p>
            <a:r>
              <a:t>- Integrates with NUnit, SpecFlow, and CI tools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for UI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 environment-specific configurations</a:t>
            </a:r>
          </a:p>
          <a:p>
            <a:r>
              <a:t>- Use appsettings.json or custom config files</a:t>
            </a:r>
          </a:p>
          <a:p>
            <a:r>
              <a:t>- Implement dependency injection for managing config</a:t>
            </a:r>
          </a:p>
          <a:p>
            <a:r>
              <a:t>- Ensure secure storage of sensitive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Automate?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Increases test coverage</a:t>
            </a:r>
          </a:p>
          <a:p>
            <a:r>
              <a:t>- Reduces manual effort</a:t>
            </a:r>
          </a:p>
          <a:p>
            <a:r>
              <a:t>- Improves accuracy and reliability</a:t>
            </a:r>
          </a:p>
          <a:p>
            <a:r>
              <a:t>- Enables faster feedback</a:t>
            </a:r>
          </a:p>
          <a:p>
            <a:r>
              <a:t>- Supports CI/CD pipelines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Automate?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Repetitive and time-consuming tasks</a:t>
            </a:r>
          </a:p>
          <a:p>
            <a:r>
              <a:t>- High-risk areas prone to human error</a:t>
            </a:r>
          </a:p>
          <a:p>
            <a:r>
              <a:t>- Regression test cases</a:t>
            </a:r>
          </a:p>
          <a:p>
            <a:r>
              <a:t>- Smoke and sanity tests</a:t>
            </a:r>
          </a:p>
          <a:p>
            <a:r>
              <a:t>- Data-driven and cross-browser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Build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Define clear objectives</a:t>
            </a:r>
          </a:p>
          <a:p>
            <a:r>
              <a:rPr dirty="0"/>
              <a:t>- Choose appropriate tools and frameworks</a:t>
            </a:r>
          </a:p>
          <a:p>
            <a:r>
              <a:rPr dirty="0"/>
              <a:t>- Design maintainable test architecture</a:t>
            </a:r>
          </a:p>
          <a:p>
            <a:r>
              <a:rPr dirty="0"/>
              <a:t>- Implement version control and CI/CD</a:t>
            </a:r>
          </a:p>
          <a:p>
            <a:r>
              <a:rPr dirty="0"/>
              <a:t>- Focus on scalability and reusability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Validates UI functionality</a:t>
            </a:r>
          </a:p>
          <a:p>
            <a:r>
              <a:t>- Simulates user interactions</a:t>
            </a:r>
          </a:p>
          <a:p>
            <a:r>
              <a:t>- Ensures visual consistency</a:t>
            </a:r>
          </a:p>
          <a:p>
            <a:r>
              <a:t>- Verifies UI responsiveness across devices and browsers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SpecFlow</a:t>
            </a:r>
          </a:p>
          <a:p>
            <a:r>
              <a:t>- NUnit/XUnit</a:t>
            </a:r>
          </a:p>
          <a:p>
            <a:r>
              <a:t>- Selenium WebDriver</a:t>
            </a:r>
          </a:p>
          <a:p>
            <a:r>
              <a:t>- RestSharp</a:t>
            </a:r>
          </a:p>
          <a:p>
            <a:r>
              <a:t>- Fluent Assertions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SpecFlow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Gherkin syntax for BDD</a:t>
            </a:r>
          </a:p>
          <a:p>
            <a:r>
              <a:t>- Easy integration with .NET</a:t>
            </a:r>
          </a:p>
          <a:p>
            <a:r>
              <a:t>- Auto-generates code-behind files</a:t>
            </a:r>
          </a:p>
          <a:p>
            <a:r>
              <a:t>- Supports hooks and step definitions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Binding 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Maps Gherkin steps to C# methods</a:t>
            </a:r>
          </a:p>
          <a:p>
            <a:r>
              <a:t>- Ensures proper linkage between scenarios and implementation</a:t>
            </a:r>
          </a:p>
          <a:p>
            <a:r>
              <a:t>- Uses [Given], [When], [Then] attributes</a:t>
            </a:r>
          </a:p>
          <a:p>
            <a:r>
              <a:t>- Supports parameterized steps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Code Behind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SpecFlow generates code-behind files</a:t>
            </a:r>
          </a:p>
          <a:p>
            <a:r>
              <a:t>- Ensures step definitions are mapped correctly</a:t>
            </a:r>
          </a:p>
          <a:p>
            <a:r>
              <a:t>- Auto-updates with changes in feature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</TotalTime>
  <Words>431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UI Test Automation Overview</vt:lpstr>
      <vt:lpstr>Why Automate?</vt:lpstr>
      <vt:lpstr>What to Automate?</vt:lpstr>
      <vt:lpstr>How to Build Test Automation</vt:lpstr>
      <vt:lpstr>UI Test Automation</vt:lpstr>
      <vt:lpstr>Test Definition Layer - Technologies and Tools</vt:lpstr>
      <vt:lpstr>Test Definition Layer - SpecFlow</vt:lpstr>
      <vt:lpstr>Binding the Steps</vt:lpstr>
      <vt:lpstr>Generating Code Behind Files</vt:lpstr>
      <vt:lpstr>Hooks</vt:lpstr>
      <vt:lpstr>Scope and Order</vt:lpstr>
      <vt:lpstr>Fluent Assertions</vt:lpstr>
      <vt:lpstr>Technologies and Tools</vt:lpstr>
      <vt:lpstr>Microsoft.NET.Test.Sdk</vt:lpstr>
      <vt:lpstr>Selenium WebDriver</vt:lpstr>
      <vt:lpstr>Configuration Management for UI Test Automation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3</cp:revision>
  <dcterms:created xsi:type="dcterms:W3CDTF">2013-01-27T09:14:16Z</dcterms:created>
  <dcterms:modified xsi:type="dcterms:W3CDTF">2025-03-20T11:37:45Z</dcterms:modified>
  <cp:category/>
</cp:coreProperties>
</file>