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E8017-CC4B-43B3-8457-D7E511B30E0E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C566-F518-42D9-AAC5-86815041A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7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C566-F518-42D9-AAC5-86815041A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7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C566-F518-42D9-AAC5-86815041A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DDBA-FDB7-4D42-950B-4FA585F01F0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586F-075E-4857-9B25-17C31787DD48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DFB-6A50-4FE9-93B0-EDCE3AE8F0A0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BF60-9290-42C5-99E0-2CF680D336B5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01C9-5CFC-44E1-8FD5-BCE87105D18F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5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9793-E221-4B71-A6DA-40FF2A9B4B8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7B4BD-6EAE-4941-8CF5-47A180281F6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7CC-52D6-4B5C-AABC-42EEE20C7AF9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5CC8-3691-44E8-A13D-2E28EFA366A5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409039-3A0C-46D7-A983-B3214A7BB26B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552F-3BF7-4A1A-8B59-3F12E895EEBD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63B876-8600-43D7-B41E-F1CABAF57626}" type="datetime1">
              <a:rPr lang="en-US" smtClean="0"/>
              <a:t>3/18/2018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Student IDs:  Group No: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5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823320" y="-740880"/>
            <a:ext cx="9143280" cy="2386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Title of Your Project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</p:spPr>
      </p:sp>
      <p:sp>
        <p:nvSpPr>
          <p:cNvPr id="70" name="CustomShape 3"/>
          <p:cNvSpPr/>
          <p:nvPr/>
        </p:nvSpPr>
        <p:spPr>
          <a:xfrm>
            <a:off x="1523520" y="2778333"/>
            <a:ext cx="9143640" cy="393156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Group Name and ID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Team members name &amp; ID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Sections of Different members</a:t>
            </a:r>
            <a:endParaRPr dirty="0"/>
          </a:p>
          <a:p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Contributions of different members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1. Member 1: Dataset analysis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2. Member 2: Algorithm Analysis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3. Member 3: Coding and environment set up</a:t>
            </a:r>
            <a:endParaRPr dirty="0"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4. Member 4: Result Analysis, Presentation making &amp; report writing</a:t>
            </a:r>
            <a:endParaRPr dirty="0"/>
          </a:p>
          <a:p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Explain About your Topic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Instance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What is the area of your work (Supervised, Unsupervised, or Reinforcement Learning)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Specifically: clustering, classification, predictions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Area Covered: Natural Language Processing, Predictions of diseases, Game Theory, anomaly detection, time series analysis, image processing, signal processing, data mining, data analytics, social computing, customer behavior/comment/characteristics analysis, pattern analysis, market trend, market investment strategy, risk factor analysis etc  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00620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4400">
                <a:solidFill>
                  <a:srgbClr val="000000"/>
                </a:solidFill>
                <a:latin typeface="Calibri Light"/>
              </a:rPr>
              <a:t>Details about the Dataset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5" name="CustomShape 3"/>
          <p:cNvSpPr/>
          <p:nvPr/>
        </p:nvSpPr>
        <p:spPr>
          <a:xfrm>
            <a:off x="1097280" y="1418040"/>
            <a:ext cx="10514880" cy="44337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For Instance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1. Explain about each column 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2. What is your input features (input columns)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3. Output features (output columns)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4. Does the column has any relationships among themselves 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Calibri Light"/>
              </a:rPr>
              <a:t>5. Does it have outliers (exceed boundary of maximum data)</a:t>
            </a:r>
            <a:endParaRPr/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Calibri Light"/>
              </a:rPr>
              <a:t>6. Does it have “nan”  or “empty/Null” values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Explain About the algorithm USED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78" name="CustomShape 3"/>
          <p:cNvSpPr/>
          <p:nvPr/>
        </p:nvSpPr>
        <p:spPr>
          <a:xfrm>
            <a:off x="838080" y="1689840"/>
            <a:ext cx="10514880" cy="4571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1. What are the algorithm available that fits your problem/dataset</a:t>
            </a:r>
            <a:endParaRPr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2. Which algorithm did you used and why? For an Example: linear regression, SVM, KNN, Decision Tree, Neural Network (deep learning) </a:t>
            </a:r>
            <a:r>
              <a:rPr lang="en-US" sz="3200" dirty="0" err="1">
                <a:solidFill>
                  <a:srgbClr val="000000"/>
                </a:solidFill>
                <a:latin typeface="Calibri Light"/>
              </a:rPr>
              <a:t>etc</a:t>
            </a:r>
            <a:endParaRPr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3. Explain different properties (parameters) of the algorithm used.</a:t>
            </a:r>
            <a:endParaRPr dirty="0"/>
          </a:p>
          <a:p>
            <a:r>
              <a:rPr lang="en-US" sz="3200" dirty="0">
                <a:solidFill>
                  <a:srgbClr val="000000"/>
                </a:solidFill>
                <a:latin typeface="Calibri Light"/>
              </a:rPr>
              <a:t>4. How to use the algorithm using python </a:t>
            </a:r>
            <a:r>
              <a:rPr lang="en-US" sz="3200" dirty="0" err="1">
                <a:solidFill>
                  <a:srgbClr val="000000"/>
                </a:solidFill>
                <a:latin typeface="Calibri Light"/>
              </a:rPr>
              <a:t>scikit</a:t>
            </a:r>
            <a:r>
              <a:rPr lang="en-US" sz="3200" dirty="0">
                <a:solidFill>
                  <a:srgbClr val="000000"/>
                </a:solidFill>
                <a:latin typeface="Calibri Light"/>
              </a:rPr>
              <a:t> learn or any other libraries of python or if you may interested in R language then mention it</a:t>
            </a:r>
            <a:endParaRPr dirty="0"/>
          </a:p>
          <a:p>
            <a:pPr>
              <a:lnSpc>
                <a:spcPct val="9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Explanation about the code/library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1" name="CustomShape 3"/>
          <p:cNvSpPr/>
          <p:nvPr/>
        </p:nvSpPr>
        <p:spPr>
          <a:xfrm>
            <a:off x="838080" y="1645920"/>
            <a:ext cx="10514880" cy="4297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>
                <a:solidFill>
                  <a:srgbClr val="000000"/>
                </a:solidFill>
                <a:latin typeface="Calibri Light"/>
              </a:rPr>
              <a:t>1. Did you have enough resources available in the INTERNET such as: codes, libraries to solve your problem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 Light"/>
              </a:rPr>
              <a:t>2. Where did you get the code or are you planning to write code looking at specific examples given in particular sites or youtube channel such as: machinelearningmastery.com, siraj ravel youtube channel etc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 Light"/>
              </a:rPr>
              <a:t>3. Did you get the code from github repository?</a:t>
            </a:r>
            <a:endParaRPr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 Light"/>
              </a:rPr>
              <a:t>4. Did you do enough searching and background study to look for available resources online?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Explanation about your Program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</p:spPr>
      </p:sp>
      <p:sp>
        <p:nvSpPr>
          <p:cNvPr id="84" name="CustomShape 3"/>
          <p:cNvSpPr/>
          <p:nvPr/>
        </p:nvSpPr>
        <p:spPr>
          <a:xfrm>
            <a:off x="640080" y="3474720"/>
            <a:ext cx="10514880" cy="1737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1. Explanation about your Program Code</a:t>
            </a:r>
            <a:endParaRPr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2. Explain the example you are using as a reference to solve your project</a:t>
            </a:r>
            <a:endParaRPr/>
          </a:p>
          <a:p>
            <a:endParaRPr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3. Try to link your code to your dataset </a:t>
            </a:r>
            <a:endParaRPr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4. Try to link your code to the lab content</a:t>
            </a:r>
            <a:endParaRPr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5. What is your expected output from your code/program</a:t>
            </a:r>
            <a:endParaRPr/>
          </a:p>
          <a:p>
            <a:r>
              <a:rPr lang="en-US" sz="2800" dirty="0">
                <a:solidFill>
                  <a:srgbClr val="000000"/>
                </a:solidFill>
                <a:latin typeface="Calibri Light"/>
              </a:rPr>
              <a:t>6. How do you want to interpret your results such as in terms of accuracy, charts of standard deviation, mean or comparing given data with the predicted output etc</a:t>
            </a:r>
            <a:endParaRPr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alibri Light"/>
              </a:rPr>
              <a:t> 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4000"/>
              <a:t>Conclusion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0364" y="1214477"/>
            <a:ext cx="10514880" cy="4205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3200" dirty="0"/>
              <a:t>1. Are you targeting to publish paper/thesis</a:t>
            </a:r>
            <a:endParaRPr sz="1400" dirty="0"/>
          </a:p>
          <a:p>
            <a:r>
              <a:rPr lang="en-US" sz="3200" dirty="0"/>
              <a:t>2. What Is your expected outcome from this AI project</a:t>
            </a:r>
            <a:endParaRPr sz="1400" dirty="0"/>
          </a:p>
          <a:p>
            <a:endParaRPr sz="1400" dirty="0"/>
          </a:p>
          <a:p>
            <a:endParaRPr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z="6000"/>
              <a:t>Reference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31520" y="1480680"/>
            <a:ext cx="9631680" cy="4323772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31520" y="1772579"/>
            <a:ext cx="841248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 Where did you get the idea (journal, conference, website)</a:t>
            </a:r>
          </a:p>
          <a:p>
            <a:r>
              <a:rPr lang="en-US" sz="3200" dirty="0" smtClean="0"/>
              <a:t>2. Where did you get the dataset (link)</a:t>
            </a:r>
          </a:p>
          <a:p>
            <a:r>
              <a:rPr lang="en-US" sz="3200" dirty="0" smtClean="0"/>
              <a:t>3. Where did you find the code (link)</a:t>
            </a:r>
          </a:p>
          <a:p>
            <a:r>
              <a:rPr lang="en-US" sz="3200" dirty="0" smtClean="0"/>
              <a:t>4. Which tutorial are you following (book, website, on-line blog </a:t>
            </a:r>
            <a:r>
              <a:rPr lang="en-US" sz="3200" dirty="0" err="1" smtClean="0"/>
              <a:t>etc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Student IDs:  Group No: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608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Iftekharul Mobin</dc:creator>
  <cp:lastModifiedBy>Md. Iftekharul Mobin</cp:lastModifiedBy>
  <cp:revision>5</cp:revision>
  <dcterms:modified xsi:type="dcterms:W3CDTF">2018-03-18T04:05:55Z</dcterms:modified>
</cp:coreProperties>
</file>