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71BA69-FFFF-40CD-9A21-957E259CF562}">
          <p14:sldIdLst>
            <p14:sldId id="256"/>
            <p14:sldId id="258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07-Apr-18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587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07-Apr-18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935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07-Apr-18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876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07-Apr-18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8332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07-Apr-18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339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07-Apr-18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597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07-Apr-18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070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07-Apr-18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6539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07-Apr-18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139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07-Apr-18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523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07-Apr-18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471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07-Apr-18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65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07-Apr-18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727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07-Apr-18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238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07-Apr-18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698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07-Apr-18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027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07-Apr-18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683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07-Apr-18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4683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>
                <a:latin typeface="BankGothic Md BT" panose="020B0807020203060204" pitchFamily="34" charset="0"/>
              </a:rPr>
              <a:t>C SCHOOL</a:t>
            </a:r>
            <a:endParaRPr lang="en-US" sz="8000" dirty="0">
              <a:latin typeface="BankGothic Md BT" panose="020B080702020306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BankGothic Md BT" panose="020B0807020203060204" pitchFamily="34" charset="0"/>
              </a:rPr>
              <a:t>BY</a:t>
            </a:r>
            <a:br>
              <a:rPr lang="en-US" sz="3600" dirty="0" smtClean="0">
                <a:latin typeface="BankGothic Md BT" panose="020B0807020203060204" pitchFamily="34" charset="0"/>
              </a:rPr>
            </a:br>
            <a:r>
              <a:rPr lang="en-US" sz="3600" b="1" dirty="0" smtClean="0">
                <a:latin typeface="BankGothic Md BT" panose="020B0807020203060204" pitchFamily="34" charset="0"/>
              </a:rPr>
              <a:t>Md. </a:t>
            </a:r>
            <a:r>
              <a:rPr lang="en-US" sz="3600" b="1" dirty="0" err="1" smtClean="0">
                <a:latin typeface="BankGothic Md BT" panose="020B0807020203060204" pitchFamily="34" charset="0"/>
              </a:rPr>
              <a:t>Billal</a:t>
            </a:r>
            <a:r>
              <a:rPr lang="en-US" sz="3600" b="1" dirty="0" smtClean="0">
                <a:latin typeface="BankGothic Md BT" panose="020B0807020203060204" pitchFamily="34" charset="0"/>
              </a:rPr>
              <a:t> Hossain </a:t>
            </a:r>
            <a:r>
              <a:rPr lang="en-US" sz="3600" b="1" dirty="0" err="1" smtClean="0">
                <a:latin typeface="BankGothic Md BT" panose="020B0807020203060204" pitchFamily="34" charset="0"/>
              </a:rPr>
              <a:t>Mozumder</a:t>
            </a:r>
            <a:r>
              <a:rPr lang="en-US" sz="3600" b="1" dirty="0" smtClean="0">
                <a:latin typeface="BankGothic Md BT" panose="020B0807020203060204" pitchFamily="34" charset="0"/>
              </a:rPr>
              <a:t> </a:t>
            </a:r>
            <a:r>
              <a:rPr lang="en-US" sz="3600" dirty="0" smtClean="0">
                <a:latin typeface="BankGothic Md BT" panose="020B0807020203060204" pitchFamily="34" charset="0"/>
              </a:rPr>
              <a:t>&amp; </a:t>
            </a:r>
            <a:r>
              <a:rPr lang="en-US" sz="3600" b="1" dirty="0" err="1" smtClean="0">
                <a:latin typeface="BankGothic Md BT" panose="020B0807020203060204" pitchFamily="34" charset="0"/>
              </a:rPr>
              <a:t>Esrat</a:t>
            </a:r>
            <a:r>
              <a:rPr lang="en-US" sz="3600" b="1" dirty="0" smtClean="0">
                <a:latin typeface="BankGothic Md BT" panose="020B0807020203060204" pitchFamily="34" charset="0"/>
              </a:rPr>
              <a:t> Jahan </a:t>
            </a:r>
            <a:r>
              <a:rPr lang="en-US" sz="3600" b="1" dirty="0" err="1" smtClean="0">
                <a:latin typeface="BankGothic Md BT" panose="020B0807020203060204" pitchFamily="34" charset="0"/>
              </a:rPr>
              <a:t>Tonni</a:t>
            </a:r>
            <a:endParaRPr lang="en-US" sz="3600" b="1" dirty="0">
              <a:latin typeface="BankGothic Md BT" panose="020B08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37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nkGothic Md BT" panose="020B0807020203060204" pitchFamily="34" charset="0"/>
              </a:rPr>
              <a:t>About project</a:t>
            </a:r>
            <a:endParaRPr lang="en-US" dirty="0">
              <a:latin typeface="BankGothic Md BT" panose="020B080702020306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BankGothic Md BT" panose="020B0807020203060204" pitchFamily="34" charset="0"/>
              </a:rPr>
              <a:t>It is desktop based application.</a:t>
            </a:r>
            <a:endParaRPr lang="en-US" dirty="0">
              <a:latin typeface="BankGothic Md BT" panose="020B08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05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nkGothic Md BT" panose="020B0807020203060204" pitchFamily="34" charset="0"/>
              </a:rPr>
              <a:t>Types of user</a:t>
            </a:r>
            <a:endParaRPr lang="en-US" dirty="0">
              <a:latin typeface="BankGothic Md BT" panose="020B080702020306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BankGothic Md BT" panose="020B0807020203060204" pitchFamily="34" charset="0"/>
              </a:rPr>
              <a:t>There are 2 types of user for this application.</a:t>
            </a:r>
          </a:p>
          <a:p>
            <a:endParaRPr lang="en-US" dirty="0">
              <a:latin typeface="BankGothic Md BT" panose="020B080702020306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latin typeface="BankGothic Md BT" panose="020B0807020203060204" pitchFamily="34" charset="0"/>
              </a:rPr>
              <a:t>Student.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BankGothic Md BT" panose="020B0807020203060204" pitchFamily="34" charset="0"/>
              </a:rPr>
              <a:t>A</a:t>
            </a:r>
            <a:r>
              <a:rPr lang="en-US" sz="2800" dirty="0" smtClean="0">
                <a:latin typeface="BankGothic Md BT" panose="020B0807020203060204" pitchFamily="34" charset="0"/>
              </a:rPr>
              <a:t>dmin. </a:t>
            </a:r>
            <a:endParaRPr lang="en-US" sz="2800" dirty="0">
              <a:latin typeface="BankGothic Md BT" panose="020B08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316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nkGothic Md BT" panose="020B0807020203060204" pitchFamily="34" charset="0"/>
              </a:rPr>
              <a:t>Application features </a:t>
            </a:r>
            <a:endParaRPr lang="en-US" dirty="0">
              <a:latin typeface="BankGothic Md BT" panose="020B080702020306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BankGothic Md BT" panose="020B0807020203060204" pitchFamily="34" charset="0"/>
              </a:rPr>
              <a:t>Student can register / log In / Log out.</a:t>
            </a:r>
          </a:p>
          <a:p>
            <a:r>
              <a:rPr lang="en-US" dirty="0" smtClean="0">
                <a:latin typeface="BankGothic Md BT" panose="020B0807020203060204" pitchFamily="34" charset="0"/>
              </a:rPr>
              <a:t>Student can see animated “C </a:t>
            </a:r>
            <a:r>
              <a:rPr lang="en-US" dirty="0">
                <a:latin typeface="BankGothic Md BT" panose="020B0807020203060204" pitchFamily="34" charset="0"/>
              </a:rPr>
              <a:t>L</a:t>
            </a:r>
            <a:r>
              <a:rPr lang="en-US" dirty="0" smtClean="0">
                <a:latin typeface="BankGothic Md BT" panose="020B0807020203060204" pitchFamily="34" charset="0"/>
              </a:rPr>
              <a:t>anguage </a:t>
            </a:r>
            <a:r>
              <a:rPr lang="en-US" dirty="0">
                <a:latin typeface="BankGothic Md BT" panose="020B0807020203060204" pitchFamily="34" charset="0"/>
              </a:rPr>
              <a:t>D</a:t>
            </a:r>
            <a:r>
              <a:rPr lang="en-US" dirty="0" smtClean="0">
                <a:latin typeface="BankGothic Md BT" panose="020B0807020203060204" pitchFamily="34" charset="0"/>
              </a:rPr>
              <a:t>ecision Control Structure”.</a:t>
            </a:r>
          </a:p>
          <a:p>
            <a:r>
              <a:rPr lang="en-US" dirty="0">
                <a:latin typeface="BankGothic Md BT" panose="020B0807020203060204" pitchFamily="34" charset="0"/>
              </a:rPr>
              <a:t>Student can see animated “C Language </a:t>
            </a:r>
            <a:r>
              <a:rPr lang="en-US" dirty="0" smtClean="0">
                <a:latin typeface="BankGothic Md BT" panose="020B0807020203060204" pitchFamily="34" charset="0"/>
              </a:rPr>
              <a:t>Loop </a:t>
            </a:r>
            <a:r>
              <a:rPr lang="en-US" dirty="0">
                <a:latin typeface="BankGothic Md BT" panose="020B0807020203060204" pitchFamily="34" charset="0"/>
              </a:rPr>
              <a:t>Control Structure</a:t>
            </a:r>
            <a:r>
              <a:rPr lang="en-US" dirty="0" smtClean="0">
                <a:latin typeface="BankGothic Md BT" panose="020B0807020203060204" pitchFamily="34" charset="0"/>
              </a:rPr>
              <a:t>”.</a:t>
            </a:r>
          </a:p>
          <a:p>
            <a:r>
              <a:rPr lang="en-US" dirty="0" smtClean="0">
                <a:latin typeface="BankGothic Md BT" panose="020B0807020203060204" pitchFamily="34" charset="0"/>
              </a:rPr>
              <a:t>Student can see animated “Programs”</a:t>
            </a:r>
          </a:p>
          <a:p>
            <a:r>
              <a:rPr lang="en-US" dirty="0" smtClean="0">
                <a:latin typeface="BankGothic Md BT" panose="020B0807020203060204" pitchFamily="34" charset="0"/>
              </a:rPr>
              <a:t>Student can see FAQ’s </a:t>
            </a:r>
          </a:p>
          <a:p>
            <a:r>
              <a:rPr lang="en-US" dirty="0" smtClean="0">
                <a:latin typeface="BankGothic Md BT" panose="020B0807020203060204" pitchFamily="34" charset="0"/>
              </a:rPr>
              <a:t>Student  can give “QUIZ”</a:t>
            </a:r>
          </a:p>
          <a:p>
            <a:r>
              <a:rPr lang="en-US" dirty="0" smtClean="0">
                <a:latin typeface="BankGothic Md BT" panose="020B0807020203060204" pitchFamily="34" charset="0"/>
              </a:rPr>
              <a:t>Student can see his/her information and QUIZ history</a:t>
            </a:r>
            <a:endParaRPr lang="en-US" dirty="0">
              <a:latin typeface="BankGothic Md BT" panose="020B0807020203060204" pitchFamily="34" charset="0"/>
            </a:endParaRPr>
          </a:p>
          <a:p>
            <a:endParaRPr lang="en-US" dirty="0">
              <a:latin typeface="BankGothic Md BT" panose="020B08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116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nkGothic Md BT" panose="020B0807020203060204" pitchFamily="34" charset="0"/>
              </a:rPr>
              <a:t>ADMIN</a:t>
            </a:r>
            <a:endParaRPr lang="en-US" dirty="0">
              <a:latin typeface="BankGothic Md BT" panose="020B080702020306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3153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215</TotalTime>
  <Words>88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BankGothic Md BT</vt:lpstr>
      <vt:lpstr>Bookman Old Style</vt:lpstr>
      <vt:lpstr>Rockwell</vt:lpstr>
      <vt:lpstr>Damask</vt:lpstr>
      <vt:lpstr>C SCHOOL</vt:lpstr>
      <vt:lpstr>About project</vt:lpstr>
      <vt:lpstr>Types of user</vt:lpstr>
      <vt:lpstr>Application features </vt:lpstr>
      <vt:lpstr>ADMIN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SCHOOL</dc:title>
  <dc:creator>Nobel</dc:creator>
  <cp:lastModifiedBy>Nobel</cp:lastModifiedBy>
  <cp:revision>20</cp:revision>
  <dcterms:created xsi:type="dcterms:W3CDTF">2018-04-07T14:43:28Z</dcterms:created>
  <dcterms:modified xsi:type="dcterms:W3CDTF">2018-04-07T18:18:52Z</dcterms:modified>
</cp:coreProperties>
</file>