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17"/>
  </p:notesMasterIdLst>
  <p:sldIdLst>
    <p:sldId id="256" r:id="rId6"/>
    <p:sldId id="260" r:id="rId7"/>
    <p:sldId id="262" r:id="rId8"/>
    <p:sldId id="261" r:id="rId9"/>
    <p:sldId id="268" r:id="rId10"/>
    <p:sldId id="263" r:id="rId11"/>
    <p:sldId id="269" r:id="rId12"/>
    <p:sldId id="271" r:id="rId13"/>
    <p:sldId id="267" r:id="rId14"/>
    <p:sldId id="273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602" y="10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in Esri</a:t>
            </a:r>
            <a:r>
              <a:rPr lang="en-US" baseline="0" dirty="0" smtClean="0"/>
              <a:t> Technical marketing</a:t>
            </a:r>
          </a:p>
          <a:p>
            <a:r>
              <a:rPr lang="en-US" baseline="0" dirty="0" smtClean="0"/>
              <a:t>I get to build cool demos using our software. Mostly using the ArcGIS JS API</a:t>
            </a:r>
          </a:p>
          <a:p>
            <a:r>
              <a:rPr lang="en-US" baseline="0" dirty="0" smtClean="0"/>
              <a:t>Also get to help development by building widgets</a:t>
            </a:r>
          </a:p>
          <a:p>
            <a:r>
              <a:rPr lang="en-US" dirty="0" smtClean="0"/>
              <a:t>Originally learned JS, then </a:t>
            </a:r>
            <a:r>
              <a:rPr lang="en-US" dirty="0" err="1" smtClean="0"/>
              <a:t>jQuery</a:t>
            </a:r>
            <a:r>
              <a:rPr lang="en-US" dirty="0" smtClean="0"/>
              <a:t>, now Dojo.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built these widgets using Dojo’s AMD syntax.</a:t>
            </a:r>
          </a:p>
          <a:p>
            <a:r>
              <a:rPr lang="en-US" baseline="0" dirty="0" smtClean="0"/>
              <a:t>I actually started writing the </a:t>
            </a:r>
            <a:r>
              <a:rPr lang="en-US" baseline="0" dirty="0" err="1" smtClean="0"/>
              <a:t>geocoder</a:t>
            </a:r>
            <a:r>
              <a:rPr lang="en-US" baseline="0" smtClean="0"/>
              <a:t> as original dojo legacy syntax and then converted it to AMD then wrote the directions widget starting with AMD.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AMD?</a:t>
            </a:r>
          </a:p>
          <a:p>
            <a:endParaRPr lang="en-US" dirty="0" smtClean="0"/>
          </a:p>
          <a:p>
            <a:r>
              <a:rPr lang="en-US" dirty="0" smtClean="0"/>
              <a:t>Assigns Local variables instead of using global namespaces</a:t>
            </a:r>
          </a:p>
          <a:p>
            <a:endParaRPr lang="en-US" dirty="0" smtClean="0"/>
          </a:p>
          <a:p>
            <a:r>
              <a:rPr lang="en-US" dirty="0" smtClean="0"/>
              <a:t>Not all dojo code is available</a:t>
            </a:r>
            <a:r>
              <a:rPr lang="en-US" baseline="0" dirty="0" smtClean="0"/>
              <a:t> in AMD. Some </a:t>
            </a:r>
            <a:r>
              <a:rPr lang="en-US" baseline="0" dirty="0" err="1" smtClean="0"/>
              <a:t>dojox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dijits</a:t>
            </a:r>
            <a:r>
              <a:rPr lang="en-US" baseline="0" dirty="0" smtClean="0"/>
              <a:t> are not converted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</a:t>
            </a:r>
            <a:r>
              <a:rPr lang="en-US" baseline="0" dirty="0" smtClean="0"/>
              <a:t> what happens is, resources are loaded and assigned to a local variable passed into the define or require function as arguments.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 matters! Small gripe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Nested require as conditional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domReady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packages to load custom modules and </a:t>
            </a:r>
            <a:r>
              <a:rPr lang="en-US" baseline="0" dirty="0" err="1" smtClean="0"/>
              <a:t>dijits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4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that renders a button that toggles a map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using the browsers HTML5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API.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thing we’re passing into the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is a ArcGIS Map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riurl.com/surve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arcgis-dijit-sample-j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218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AMD </a:t>
            </a:r>
            <a:r>
              <a:rPr lang="en-US" dirty="0" err="1"/>
              <a:t>Dijits</a:t>
            </a:r>
            <a:r>
              <a:rPr lang="en-US" dirty="0"/>
              <a:t> for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Driscoll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driskull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driskull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6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118754"/>
            <a:ext cx="3638746" cy="74471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hlinkClick r:id="rId3"/>
              </a:rPr>
              <a:t>http://esriurl.com/survey</a:t>
            </a:r>
            <a:endParaRPr lang="en-US" sz="2000" b="1" dirty="0" smtClean="0"/>
          </a:p>
          <a:p>
            <a:pPr algn="ctr" eaLnBrk="0" hangingPunct="0">
              <a:lnSpc>
                <a:spcPts val="1800"/>
              </a:lnSpc>
            </a:pPr>
            <a:endParaRPr lang="en-US" sz="20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ea typeface="+mn-ea"/>
                <a:cs typeface="+mn-cs"/>
              </a:rPr>
              <a:t>Offering ID: 361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Asynchronous Module Definition (AMD)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Fewer global variables</a:t>
            </a:r>
          </a:p>
          <a:p>
            <a:r>
              <a:rPr lang="en-US" dirty="0" smtClean="0"/>
              <a:t>Plays nice and can be used with other AMD libraries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Asynchronous loading</a:t>
            </a:r>
          </a:p>
          <a:p>
            <a:pPr lvl="1"/>
            <a:r>
              <a:rPr lang="en-US" dirty="0" smtClean="0"/>
              <a:t>Dependency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707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Require()</a:t>
            </a:r>
          </a:p>
          <a:p>
            <a:r>
              <a:rPr lang="en-US" dirty="0" smtClean="0"/>
              <a:t>Define()</a:t>
            </a:r>
            <a:endParaRPr lang="en-US" dirty="0"/>
          </a:p>
        </p:txBody>
      </p:sp>
      <p:pic>
        <p:nvPicPr>
          <p:cNvPr id="4" name="Picture 3" descr="Screen Shot 2013-03-20 at 9.36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682625"/>
            <a:ext cx="4406900" cy="1816100"/>
          </a:xfrm>
          <a:prstGeom prst="rect">
            <a:avLst/>
          </a:prstGeom>
        </p:spPr>
      </p:pic>
      <p:pic>
        <p:nvPicPr>
          <p:cNvPr id="5" name="Picture 4" descr="Screen Shot 2013-03-20 at 9.3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62260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41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pic>
        <p:nvPicPr>
          <p:cNvPr id="4" name="Content Placeholder 3" descr="Screen Shot 2013-03-20 at 9.39.08 A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28" r="-40328"/>
          <a:stretch>
            <a:fillRect/>
          </a:stretch>
        </p:blipFill>
        <p:spPr>
          <a:xfrm>
            <a:off x="914400" y="1828800"/>
            <a:ext cx="7315200" cy="3429000"/>
          </a:xfrm>
        </p:spPr>
      </p:pic>
    </p:spTree>
    <p:extLst>
      <p:ext uri="{BB962C8B-B14F-4D97-AF65-F5344CB8AC3E}">
        <p14:creationId xmlns:p14="http://schemas.microsoft.com/office/powerpoint/2010/main" val="184803087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pic>
        <p:nvPicPr>
          <p:cNvPr id="4" name="Content Placeholder 3" descr="Screen Shot 2013-03-20 at 9.40.00 A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00" r="-29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445990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 descr="Screen Shot 2013-03-20 at 9.42.59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05" r="-24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929548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Require</a:t>
            </a:r>
            <a:endParaRPr lang="en-US" dirty="0"/>
          </a:p>
        </p:txBody>
      </p:sp>
      <p:pic>
        <p:nvPicPr>
          <p:cNvPr id="6" name="Content Placeholder 5" descr="Screen Shot 2013-03-20 at 10.56.55 A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6" r="-150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418614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Dijit</a:t>
            </a:r>
            <a:r>
              <a:rPr lang="en-US" dirty="0" smtClean="0"/>
              <a:t>: HTML5 </a:t>
            </a:r>
            <a:r>
              <a:rPr lang="en-US" dirty="0" err="1" smtClean="0"/>
              <a:t>Fullscreen</a:t>
            </a:r>
            <a:r>
              <a:rPr lang="en-US" dirty="0" smtClean="0"/>
              <a:t> a Map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5" y="1828800"/>
            <a:ext cx="3446890" cy="3429000"/>
          </a:xfrm>
        </p:spPr>
      </p:pic>
    </p:spTree>
    <p:extLst>
      <p:ext uri="{BB962C8B-B14F-4D97-AF65-F5344CB8AC3E}">
        <p14:creationId xmlns:p14="http://schemas.microsoft.com/office/powerpoint/2010/main" val="254593177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legacy code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 back to the latest Dojo API</a:t>
            </a:r>
          </a:p>
          <a:p>
            <a:pPr lvl="1"/>
            <a:r>
              <a:rPr lang="en-US" dirty="0" smtClean="0"/>
              <a:t>Some functions deprecated or replaced</a:t>
            </a:r>
          </a:p>
          <a:p>
            <a:pPr lvl="2"/>
            <a:r>
              <a:rPr lang="en-US" dirty="0" smtClean="0"/>
              <a:t>Use newer Dojo functions if available</a:t>
            </a:r>
          </a:p>
          <a:p>
            <a:pPr lvl="1"/>
            <a:r>
              <a:rPr lang="en-US" dirty="0" smtClean="0"/>
              <a:t>Use new event handling with on()</a:t>
            </a:r>
          </a:p>
          <a:p>
            <a:pPr lvl="1"/>
            <a:r>
              <a:rPr lang="en-US" dirty="0" smtClean="0"/>
              <a:t>Get/Set widget properties with .get() and .set()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atch() widget properties and call update functions</a:t>
            </a:r>
          </a:p>
        </p:txBody>
      </p:sp>
    </p:spTree>
    <p:extLst>
      <p:ext uri="{BB962C8B-B14F-4D97-AF65-F5344CB8AC3E}">
        <p14:creationId xmlns:p14="http://schemas.microsoft.com/office/powerpoint/2010/main" val="64049058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47695CA-BE95-49F2-97F6-28EF370A54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305</Words>
  <Application>Microsoft Office PowerPoint</Application>
  <PresentationFormat>On-screen Show (4:3)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Helvetica</vt:lpstr>
      <vt:lpstr>Lucida Grande</vt:lpstr>
      <vt:lpstr>Esri_Corporate_Template</vt:lpstr>
      <vt:lpstr>Esri_Corporate_Template_light</vt:lpstr>
      <vt:lpstr>Creating AMD Dijits for ArcGIS API for JavaScript</vt:lpstr>
      <vt:lpstr>Asynchronous Module Definition (AMD)</vt:lpstr>
      <vt:lpstr>Dojo Loader</vt:lpstr>
      <vt:lpstr>Legacy</vt:lpstr>
      <vt:lpstr>AMD</vt:lpstr>
      <vt:lpstr>Dojo Config</vt:lpstr>
      <vt:lpstr>Conditional Require</vt:lpstr>
      <vt:lpstr>A Simple Dijit: HTML5 Fullscreen a Map</vt:lpstr>
      <vt:lpstr>Converting legacy code tips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2013-03-24T19:41:14Z</dcterms:modified>
</cp:coreProperties>
</file>