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71"/>
  </p:notesMasterIdLst>
  <p:handoutMasterIdLst>
    <p:handoutMasterId r:id="rId72"/>
  </p:handoutMasterIdLst>
  <p:sldIdLst>
    <p:sldId id="587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79508" autoAdjust="0"/>
  </p:normalViewPr>
  <p:slideViewPr>
    <p:cSldViewPr snapToGrid="0" snapToObjects="1" showGuides="1">
      <p:cViewPr varScale="1">
        <p:scale>
          <a:sx n="96" d="100"/>
          <a:sy n="96" d="100"/>
        </p:scale>
        <p:origin x="78" y="792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Esri</a:t>
            </a:r>
            <a:r>
              <a:rPr lang="en-US" baseline="0" dirty="0" smtClean="0"/>
              <a:t> Corporate Template-Dark v3.4</a:t>
            </a:r>
          </a:p>
          <a:p>
            <a:r>
              <a:rPr lang="en-US" baseline="0" dirty="0" smtClean="0"/>
              <a:t>16:9 version – January 29, 2017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more templates, sample files, and icons, see https://compass.esri.com/resources/presentations/Pages/Main.aspx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 smtClean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11/12/2018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11/12/2018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11/12/2018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318934" y="1032933"/>
            <a:ext cx="1143000" cy="4402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AGOL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28734" y="999065"/>
            <a:ext cx="1143000" cy="4402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REST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Handler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2590798"/>
            <a:ext cx="1413933" cy="4402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Server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28734" y="2599264"/>
            <a:ext cx="1143000" cy="4402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REST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Handler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126067" y="3945467"/>
            <a:ext cx="914400" cy="61264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SLPK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Snip and Round Single Corner Rectangle 9"/>
          <p:cNvSpPr/>
          <p:nvPr/>
        </p:nvSpPr>
        <p:spPr bwMode="auto">
          <a:xfrm>
            <a:off x="8398933" y="3454400"/>
            <a:ext cx="1185334" cy="482600"/>
          </a:xfrm>
          <a:prstGeom prst="snip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ArcGIS Pro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Snip and Round Single Corner Rectangle 10"/>
          <p:cNvSpPr/>
          <p:nvPr/>
        </p:nvSpPr>
        <p:spPr bwMode="auto">
          <a:xfrm>
            <a:off x="8398933" y="4075515"/>
            <a:ext cx="1185334" cy="482600"/>
          </a:xfrm>
          <a:prstGeom prst="snip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Runtime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Snip and Round Single Corner Rectangle 11"/>
          <p:cNvSpPr/>
          <p:nvPr/>
        </p:nvSpPr>
        <p:spPr bwMode="auto">
          <a:xfrm>
            <a:off x="8398933" y="1405463"/>
            <a:ext cx="1185334" cy="482600"/>
          </a:xfrm>
          <a:prstGeom prst="snip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WebScene</a:t>
            </a:r>
            <a:endParaRPr lang="en-US" sz="1400" b="1" dirty="0" smtClean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Viewer</a:t>
            </a:r>
          </a:p>
        </p:txBody>
      </p:sp>
      <p:cxnSp>
        <p:nvCxnSpPr>
          <p:cNvPr id="24" name="Elbow Connector 23"/>
          <p:cNvCxnSpPr>
            <a:stCxn id="4" idx="4"/>
            <a:endCxn id="10" idx="2"/>
          </p:cNvCxnSpPr>
          <p:nvPr/>
        </p:nvCxnSpPr>
        <p:spPr bwMode="auto">
          <a:xfrm flipV="1">
            <a:off x="2040467" y="3695700"/>
            <a:ext cx="6358466" cy="556091"/>
          </a:xfrm>
          <a:prstGeom prst="straightConnector1">
            <a:avLst/>
          </a:prstGeom>
          <a:noFill/>
          <a:ln w="15875" cap="flat" cmpd="sng" algn="ctr">
            <a:solidFill>
              <a:srgbClr val="FF66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27"/>
          <p:cNvCxnSpPr>
            <a:endCxn id="11" idx="2"/>
          </p:cNvCxnSpPr>
          <p:nvPr/>
        </p:nvCxnSpPr>
        <p:spPr bwMode="auto">
          <a:xfrm flipV="1">
            <a:off x="2040467" y="4316815"/>
            <a:ext cx="6358466" cy="94316"/>
          </a:xfrm>
          <a:prstGeom prst="straightConnector1">
            <a:avLst/>
          </a:prstGeom>
          <a:noFill/>
          <a:ln w="15875" cap="flat" cmpd="sng" algn="ctr">
            <a:solidFill>
              <a:srgbClr val="FF66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Elbow Connector 30"/>
          <p:cNvCxnSpPr>
            <a:stCxn id="4" idx="1"/>
            <a:endCxn id="2" idx="1"/>
          </p:cNvCxnSpPr>
          <p:nvPr/>
        </p:nvCxnSpPr>
        <p:spPr bwMode="auto">
          <a:xfrm flipV="1">
            <a:off x="1583267" y="1253067"/>
            <a:ext cx="1735667" cy="2692400"/>
          </a:xfrm>
          <a:prstGeom prst="straightConnector1">
            <a:avLst/>
          </a:prstGeom>
          <a:noFill/>
          <a:ln w="158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149075" y="3488267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Upload</a:t>
            </a:r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09800" y="3974349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Draw</a:t>
            </a:r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cxnSp>
        <p:nvCxnSpPr>
          <p:cNvPr id="39" name="Elbow Connector 38"/>
          <p:cNvCxnSpPr>
            <a:endCxn id="11" idx="2"/>
          </p:cNvCxnSpPr>
          <p:nvPr/>
        </p:nvCxnSpPr>
        <p:spPr bwMode="auto">
          <a:xfrm>
            <a:off x="6671734" y="2971798"/>
            <a:ext cx="1727199" cy="1345017"/>
          </a:xfrm>
          <a:prstGeom prst="straightConnector1">
            <a:avLst/>
          </a:prstGeom>
          <a:noFill/>
          <a:ln w="15875" cap="flat" cmpd="sng" algn="ctr">
            <a:solidFill>
              <a:srgbClr val="FF66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524474" y="2420959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Draw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 smtClean="0"/>
              <a:t>(HTTP)</a:t>
            </a:r>
            <a:endParaRPr lang="en-US" sz="1400" b="1" dirty="0"/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cxnSp>
        <p:nvCxnSpPr>
          <p:cNvPr id="45" name="Elbow Connector 44"/>
          <p:cNvCxnSpPr/>
          <p:nvPr/>
        </p:nvCxnSpPr>
        <p:spPr bwMode="auto">
          <a:xfrm>
            <a:off x="6711675" y="2916389"/>
            <a:ext cx="1687258" cy="779311"/>
          </a:xfrm>
          <a:prstGeom prst="straightConnector1">
            <a:avLst/>
          </a:prstGeom>
          <a:noFill/>
          <a:ln w="15875" cap="flat" cmpd="sng" algn="ctr">
            <a:solidFill>
              <a:srgbClr val="FF66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Elbow Connector 48"/>
          <p:cNvCxnSpPr/>
          <p:nvPr/>
        </p:nvCxnSpPr>
        <p:spPr bwMode="auto">
          <a:xfrm>
            <a:off x="6671734" y="1149942"/>
            <a:ext cx="1727199" cy="427564"/>
          </a:xfrm>
          <a:prstGeom prst="straightConnector1">
            <a:avLst/>
          </a:prstGeom>
          <a:noFill/>
          <a:ln w="15875" cap="flat" cmpd="sng" algn="ctr">
            <a:solidFill>
              <a:srgbClr val="FF66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48"/>
          <p:cNvCxnSpPr>
            <a:stCxn id="9" idx="3"/>
            <a:endCxn id="12" idx="2"/>
          </p:cNvCxnSpPr>
          <p:nvPr/>
        </p:nvCxnSpPr>
        <p:spPr bwMode="auto">
          <a:xfrm flipV="1">
            <a:off x="6671734" y="1646763"/>
            <a:ext cx="1727199" cy="1172635"/>
          </a:xfrm>
          <a:prstGeom prst="straightConnector1">
            <a:avLst/>
          </a:prstGeom>
          <a:noFill/>
          <a:ln w="15875" cap="flat" cmpd="sng" algn="ctr">
            <a:solidFill>
              <a:srgbClr val="FF66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44"/>
          <p:cNvCxnSpPr>
            <a:stCxn id="6" idx="3"/>
            <a:endCxn id="10" idx="3"/>
          </p:cNvCxnSpPr>
          <p:nvPr/>
        </p:nvCxnSpPr>
        <p:spPr bwMode="auto">
          <a:xfrm>
            <a:off x="6671734" y="1219199"/>
            <a:ext cx="2319866" cy="2235201"/>
          </a:xfrm>
          <a:prstGeom prst="straightConnector1">
            <a:avLst/>
          </a:prstGeom>
          <a:noFill/>
          <a:ln w="15875" cap="flat" cmpd="sng" algn="ctr">
            <a:solidFill>
              <a:srgbClr val="FF66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Elbow Connector 44"/>
          <p:cNvCxnSpPr>
            <a:endCxn id="11" idx="2"/>
          </p:cNvCxnSpPr>
          <p:nvPr/>
        </p:nvCxnSpPr>
        <p:spPr bwMode="auto">
          <a:xfrm>
            <a:off x="6711675" y="1432981"/>
            <a:ext cx="1687258" cy="2883834"/>
          </a:xfrm>
          <a:prstGeom prst="straightConnector1">
            <a:avLst/>
          </a:prstGeom>
          <a:noFill/>
          <a:ln w="15875" cap="flat" cmpd="sng" algn="ctr">
            <a:solidFill>
              <a:srgbClr val="FF66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7" name="Elbow Connector 30"/>
          <p:cNvCxnSpPr>
            <a:stCxn id="4" idx="1"/>
          </p:cNvCxnSpPr>
          <p:nvPr/>
        </p:nvCxnSpPr>
        <p:spPr bwMode="auto">
          <a:xfrm flipV="1">
            <a:off x="1583267" y="2819399"/>
            <a:ext cx="1560903" cy="1126068"/>
          </a:xfrm>
          <a:prstGeom prst="straightConnector1">
            <a:avLst/>
          </a:prstGeom>
          <a:noFill/>
          <a:ln w="158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73" name="Elbow Connector 30"/>
          <p:cNvCxnSpPr>
            <a:stCxn id="2" idx="3"/>
            <a:endCxn id="6" idx="1"/>
          </p:cNvCxnSpPr>
          <p:nvPr/>
        </p:nvCxnSpPr>
        <p:spPr bwMode="auto">
          <a:xfrm flipV="1">
            <a:off x="4461934" y="1219199"/>
            <a:ext cx="1066800" cy="33868"/>
          </a:xfrm>
          <a:prstGeom prst="straightConnector1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76" name="Elbow Connector 30"/>
          <p:cNvCxnSpPr>
            <a:stCxn id="8" idx="3"/>
            <a:endCxn id="9" idx="1"/>
          </p:cNvCxnSpPr>
          <p:nvPr/>
        </p:nvCxnSpPr>
        <p:spPr bwMode="auto">
          <a:xfrm>
            <a:off x="4538133" y="2810932"/>
            <a:ext cx="990601" cy="8466"/>
          </a:xfrm>
          <a:prstGeom prst="straightConnector1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762500" y="1014644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Publish</a:t>
            </a:r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85103" y="2519065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Publish</a:t>
            </a:r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2404" y="4136197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Draw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 smtClean="0"/>
              <a:t>(direct)</a:t>
            </a:r>
            <a:endParaRPr lang="en-US" sz="1400" b="1" dirty="0"/>
          </a:p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748172" y="3631830"/>
            <a:ext cx="1625874" cy="2701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/>
              <a:t>v. 2.0, 2.1, 2.2, 2.3</a:t>
            </a: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748172" y="4181227"/>
            <a:ext cx="1625874" cy="2701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/>
              <a:t>v. TBD</a:t>
            </a: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85592" y="1567733"/>
            <a:ext cx="1625874" cy="2701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/>
              <a:t>v. Matching 10.5, 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 smtClean="0"/>
              <a:t>10.6, 10.6.1, 10.7</a:t>
            </a: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15597" y="3111265"/>
            <a:ext cx="1625874" cy="2701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/>
              <a:t>v10.5, 10.5.1, 10.6, 10.6.1, 10.7</a:t>
            </a: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07559" y="1545533"/>
            <a:ext cx="1625874" cy="2701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err="1" smtClean="0"/>
              <a:t>Lastest</a:t>
            </a:r>
            <a:r>
              <a:rPr lang="en-US" sz="1400" b="1" dirty="0" smtClean="0"/>
              <a:t> only</a:t>
            </a:r>
            <a:endParaRPr lang="en-US" sz="1400" b="1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0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4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81E133DB-697E-4C10-B192-8899027B1E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9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176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Lucida Grande</vt:lpstr>
      <vt:lpstr>Esri_Corporate_Template-Dark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2018-11-12T22:29:50Z</dcterms:created>
  <dcterms:modified xsi:type="dcterms:W3CDTF">2018-11-12T23:13:57Z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