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545" r:id="rId5"/>
  </p:sldMasterIdLst>
  <p:notesMasterIdLst>
    <p:notesMasterId r:id="rId13"/>
  </p:notesMasterIdLst>
  <p:handoutMasterIdLst>
    <p:handoutMasterId r:id="rId14"/>
  </p:handoutMasterIdLst>
  <p:sldIdLst>
    <p:sldId id="367" r:id="rId6"/>
    <p:sldId id="368" r:id="rId7"/>
    <p:sldId id="370" r:id="rId8"/>
    <p:sldId id="371" r:id="rId9"/>
    <p:sldId id="374" r:id="rId10"/>
    <p:sldId id="372" r:id="rId11"/>
    <p:sldId id="373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erprise and ArcGIS Online" id="{276D19D0-C862-104B-93A2-00AE0D234825}">
          <p14:sldIdLst>
            <p14:sldId id="367"/>
            <p14:sldId id="368"/>
            <p14:sldId id="370"/>
            <p14:sldId id="371"/>
          </p14:sldIdLst>
        </p14:section>
        <p14:section name="ArcGIS Online Only" id="{A166F473-8A57-CB4B-8DDA-4A7DA18B9B78}">
          <p14:sldIdLst>
            <p14:sldId id="374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FBFBF"/>
    <a:srgbClr val="EE9950"/>
    <a:srgbClr val="000000"/>
    <a:srgbClr val="959595"/>
    <a:srgbClr val="EE9850"/>
    <a:srgbClr val="6FB9EE"/>
    <a:srgbClr val="0097CB"/>
    <a:srgbClr val="0097CF"/>
    <a:srgbClr val="ED9657"/>
    <a:srgbClr val="6F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5934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752" y="176"/>
      </p:cViewPr>
      <p:guideLst>
        <p:guide orient="horz" pos="430"/>
        <p:guide orient="horz" pos="3888"/>
        <p:guide pos="432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34A7-83EF-7549-8927-BEDE7F1457F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38D6-CDB6-794E-9D11-487CF19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2636" y="2428193"/>
            <a:ext cx="8523553" cy="9144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324" y="3465218"/>
            <a:ext cx="8532178" cy="914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139998-F109-4D4E-8717-7772CAEF6150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"/>
          <a:stretch/>
        </p:blipFill>
        <p:spPr>
          <a:xfrm>
            <a:off x="10002233" y="569705"/>
            <a:ext cx="1275367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584448"/>
            <a:ext cx="4535424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350008"/>
            <a:ext cx="4535424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1755648"/>
            <a:ext cx="5943600" cy="3346704"/>
          </a:xfrm>
          <a:solidFill>
            <a:schemeClr val="tx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C23BBD9-66BD-4E42-994F-E74497F69DE0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35742D-1C37-744A-9838-F342140C71BB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306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6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A61F334-59E2-C14E-A557-12D4C47CEA8F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5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3B3342-00C1-E649-B16B-A1982D300F67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0"/>
          <p:cNvSpPr/>
          <p:nvPr userDrawn="1"/>
        </p:nvSpPr>
        <p:spPr bwMode="auto">
          <a:xfrm rot="5400000" flipV="1">
            <a:off x="5314299" y="-4722837"/>
            <a:ext cx="1562287" cy="12196123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7"/>
              <a:gd name="connsiteY0" fmla="*/ 17934 h 12209931"/>
              <a:gd name="connsiteX1" fmla="*/ 1445837 w 2134547"/>
              <a:gd name="connsiteY1" fmla="*/ 0 h 12209931"/>
              <a:gd name="connsiteX2" fmla="*/ 2134547 w 2134547"/>
              <a:gd name="connsiteY2" fmla="*/ 12209931 h 12209931"/>
              <a:gd name="connsiteX3" fmla="*/ 247308 w 2134547"/>
              <a:gd name="connsiteY3" fmla="*/ 12205645 h 12209931"/>
              <a:gd name="connsiteX4" fmla="*/ 0 w 2134547"/>
              <a:gd name="connsiteY4" fmla="*/ 17934 h 12209931"/>
              <a:gd name="connsiteX0" fmla="*/ 0 w 2143258"/>
              <a:gd name="connsiteY0" fmla="*/ 17934 h 12205645"/>
              <a:gd name="connsiteX1" fmla="*/ 1445837 w 2143258"/>
              <a:gd name="connsiteY1" fmla="*/ 0 h 12205645"/>
              <a:gd name="connsiteX2" fmla="*/ 2143258 w 2143258"/>
              <a:gd name="connsiteY2" fmla="*/ 12197234 h 12205645"/>
              <a:gd name="connsiteX3" fmla="*/ 247308 w 2143258"/>
              <a:gd name="connsiteY3" fmla="*/ 12205645 h 12205645"/>
              <a:gd name="connsiteX4" fmla="*/ 0 w 2143258"/>
              <a:gd name="connsiteY4" fmla="*/ 17934 h 12205645"/>
              <a:gd name="connsiteX0" fmla="*/ 0 w 2143258"/>
              <a:gd name="connsiteY0" fmla="*/ 17934 h 12202473"/>
              <a:gd name="connsiteX1" fmla="*/ 1445837 w 2143258"/>
              <a:gd name="connsiteY1" fmla="*/ 0 h 12202473"/>
              <a:gd name="connsiteX2" fmla="*/ 2143258 w 2143258"/>
              <a:gd name="connsiteY2" fmla="*/ 12197234 h 12202473"/>
              <a:gd name="connsiteX3" fmla="*/ 251663 w 2143258"/>
              <a:gd name="connsiteY3" fmla="*/ 12202473 h 12202473"/>
              <a:gd name="connsiteX4" fmla="*/ 0 w 2143258"/>
              <a:gd name="connsiteY4" fmla="*/ 17934 h 12202473"/>
              <a:gd name="connsiteX0" fmla="*/ 0 w 2147614"/>
              <a:gd name="connsiteY0" fmla="*/ 17934 h 12202473"/>
              <a:gd name="connsiteX1" fmla="*/ 1445837 w 2147614"/>
              <a:gd name="connsiteY1" fmla="*/ 0 h 12202473"/>
              <a:gd name="connsiteX2" fmla="*/ 2147613 w 2147614"/>
              <a:gd name="connsiteY2" fmla="*/ 12200412 h 12202473"/>
              <a:gd name="connsiteX3" fmla="*/ 251663 w 2147614"/>
              <a:gd name="connsiteY3" fmla="*/ 12202473 h 12202473"/>
              <a:gd name="connsiteX4" fmla="*/ 0 w 2147614"/>
              <a:gd name="connsiteY4" fmla="*/ 17934 h 12202473"/>
              <a:gd name="connsiteX0" fmla="*/ 0 w 2147613"/>
              <a:gd name="connsiteY0" fmla="*/ 11584 h 12196123"/>
              <a:gd name="connsiteX1" fmla="*/ 1450192 w 2147613"/>
              <a:gd name="connsiteY1" fmla="*/ 0 h 12196123"/>
              <a:gd name="connsiteX2" fmla="*/ 2147613 w 2147613"/>
              <a:gd name="connsiteY2" fmla="*/ 12194062 h 12196123"/>
              <a:gd name="connsiteX3" fmla="*/ 251663 w 2147613"/>
              <a:gd name="connsiteY3" fmla="*/ 12196123 h 12196123"/>
              <a:gd name="connsiteX4" fmla="*/ 0 w 2147613"/>
              <a:gd name="connsiteY4" fmla="*/ 11584 h 12196123"/>
              <a:gd name="connsiteX0" fmla="*/ 1 w 2143255"/>
              <a:gd name="connsiteY0" fmla="*/ 2057 h 12196123"/>
              <a:gd name="connsiteX1" fmla="*/ 1445834 w 2143255"/>
              <a:gd name="connsiteY1" fmla="*/ 0 h 12196123"/>
              <a:gd name="connsiteX2" fmla="*/ 2143255 w 2143255"/>
              <a:gd name="connsiteY2" fmla="*/ 12194062 h 12196123"/>
              <a:gd name="connsiteX3" fmla="*/ 247305 w 2143255"/>
              <a:gd name="connsiteY3" fmla="*/ 12196123 h 12196123"/>
              <a:gd name="connsiteX4" fmla="*/ 1 w 2143255"/>
              <a:gd name="connsiteY4" fmla="*/ 2057 h 1219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3255" h="12196123">
                <a:moveTo>
                  <a:pt x="1" y="2057"/>
                </a:moveTo>
                <a:lnTo>
                  <a:pt x="1445834" y="0"/>
                </a:lnTo>
                <a:lnTo>
                  <a:pt x="2143255" y="12194062"/>
                </a:lnTo>
                <a:lnTo>
                  <a:pt x="247305" y="12196123"/>
                </a:lnTo>
                <a:lnTo>
                  <a:pt x="1" y="20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 flipH="1">
            <a:off x="5320615" y="-624795"/>
            <a:ext cx="1546415" cy="122015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0191"/>
              <a:gd name="connsiteY0" fmla="*/ 17934 h 12227867"/>
              <a:gd name="connsiteX1" fmla="*/ 1445837 w 2130191"/>
              <a:gd name="connsiteY1" fmla="*/ 0 h 12227867"/>
              <a:gd name="connsiteX2" fmla="*/ 2130191 w 2130191"/>
              <a:gd name="connsiteY2" fmla="*/ 12222634 h 12227867"/>
              <a:gd name="connsiteX3" fmla="*/ 242953 w 2130191"/>
              <a:gd name="connsiteY3" fmla="*/ 12227867 h 12227867"/>
              <a:gd name="connsiteX4" fmla="*/ 0 w 2130191"/>
              <a:gd name="connsiteY4" fmla="*/ 17934 h 12227867"/>
              <a:gd name="connsiteX0" fmla="*/ 0 w 2125835"/>
              <a:gd name="connsiteY0" fmla="*/ 17934 h 12227867"/>
              <a:gd name="connsiteX1" fmla="*/ 1445837 w 2125835"/>
              <a:gd name="connsiteY1" fmla="*/ 0 h 12227867"/>
              <a:gd name="connsiteX2" fmla="*/ 2125835 w 2125835"/>
              <a:gd name="connsiteY2" fmla="*/ 12219459 h 12227867"/>
              <a:gd name="connsiteX3" fmla="*/ 242953 w 2125835"/>
              <a:gd name="connsiteY3" fmla="*/ 12227867 h 12227867"/>
              <a:gd name="connsiteX4" fmla="*/ 0 w 2125835"/>
              <a:gd name="connsiteY4" fmla="*/ 17934 h 12227867"/>
              <a:gd name="connsiteX0" fmla="*/ 0 w 2125835"/>
              <a:gd name="connsiteY0" fmla="*/ 17934 h 12219459"/>
              <a:gd name="connsiteX1" fmla="*/ 1445837 w 2125835"/>
              <a:gd name="connsiteY1" fmla="*/ 0 h 12219459"/>
              <a:gd name="connsiteX2" fmla="*/ 2125835 w 2125835"/>
              <a:gd name="connsiteY2" fmla="*/ 12219459 h 12219459"/>
              <a:gd name="connsiteX3" fmla="*/ 238596 w 2125835"/>
              <a:gd name="connsiteY3" fmla="*/ 12215170 h 12219459"/>
              <a:gd name="connsiteX4" fmla="*/ 0 w 2125835"/>
              <a:gd name="connsiteY4" fmla="*/ 17934 h 12219459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8596 w 2121479"/>
              <a:gd name="connsiteY3" fmla="*/ 12215170 h 12219462"/>
              <a:gd name="connsiteX4" fmla="*/ 0 w 2121479"/>
              <a:gd name="connsiteY4" fmla="*/ 17934 h 12219462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4239 w 2121479"/>
              <a:gd name="connsiteY3" fmla="*/ 12215173 h 12219462"/>
              <a:gd name="connsiteX4" fmla="*/ 0 w 2121479"/>
              <a:gd name="connsiteY4" fmla="*/ 17934 h 12219462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34239 w 2121479"/>
              <a:gd name="connsiteY3" fmla="*/ 12197239 h 12201528"/>
              <a:gd name="connsiteX4" fmla="*/ 0 w 2121479"/>
              <a:gd name="connsiteY4" fmla="*/ 0 h 12201528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77795 w 2121479"/>
              <a:gd name="connsiteY3" fmla="*/ 12194064 h 12201528"/>
              <a:gd name="connsiteX4" fmla="*/ 0 w 2121479"/>
              <a:gd name="connsiteY4" fmla="*/ 0 h 1220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479" h="12201528">
                <a:moveTo>
                  <a:pt x="0" y="0"/>
                </a:moveTo>
                <a:lnTo>
                  <a:pt x="1441481" y="4289"/>
                </a:lnTo>
                <a:lnTo>
                  <a:pt x="2121479" y="12201528"/>
                </a:lnTo>
                <a:lnTo>
                  <a:pt x="277795" y="12194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Parallelogram 10"/>
          <p:cNvSpPr/>
          <p:nvPr userDrawn="1"/>
        </p:nvSpPr>
        <p:spPr bwMode="auto">
          <a:xfrm rot="16200000">
            <a:off x="4910904" y="-448131"/>
            <a:ext cx="2364960" cy="121972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5230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5273 w 3244417"/>
              <a:gd name="connsiteY4" fmla="*/ 5230 h 12197228"/>
              <a:gd name="connsiteX0" fmla="*/ 1080917 w 3244417"/>
              <a:gd name="connsiteY0" fmla="*/ 2055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0917 w 3244417"/>
              <a:gd name="connsiteY4" fmla="*/ 2055 h 121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7228">
                <a:moveTo>
                  <a:pt x="1080917" y="2055"/>
                </a:moveTo>
                <a:lnTo>
                  <a:pt x="2186755" y="0"/>
                </a:lnTo>
                <a:lnTo>
                  <a:pt x="3244417" y="12197228"/>
                </a:lnTo>
                <a:lnTo>
                  <a:pt x="0" y="12197228"/>
                </a:lnTo>
                <a:lnTo>
                  <a:pt x="1080917" y="2055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Parallelogram 10"/>
          <p:cNvSpPr/>
          <p:nvPr userDrawn="1"/>
        </p:nvSpPr>
        <p:spPr bwMode="auto">
          <a:xfrm rot="5400000" flipV="1">
            <a:off x="5083849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487168"/>
            <a:ext cx="6062696" cy="1874520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4914550" y="-4880324"/>
            <a:ext cx="2364960" cy="1219405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2055 h 12194053"/>
              <a:gd name="connsiteX1" fmla="*/ 2186755 w 3244417"/>
              <a:gd name="connsiteY1" fmla="*/ 0 h 12194053"/>
              <a:gd name="connsiteX2" fmla="*/ 3244417 w 3244417"/>
              <a:gd name="connsiteY2" fmla="*/ 12194053 h 12194053"/>
              <a:gd name="connsiteX3" fmla="*/ 0 w 3244417"/>
              <a:gd name="connsiteY3" fmla="*/ 12194053 h 12194053"/>
              <a:gd name="connsiteX4" fmla="*/ 1085273 w 3244417"/>
              <a:gd name="connsiteY4" fmla="*/ 2055 h 12194053"/>
              <a:gd name="connsiteX0" fmla="*/ 1085273 w 3244417"/>
              <a:gd name="connsiteY0" fmla="*/ 5233 h 12197231"/>
              <a:gd name="connsiteX1" fmla="*/ 2234671 w 3244417"/>
              <a:gd name="connsiteY1" fmla="*/ 0 h 12197231"/>
              <a:gd name="connsiteX2" fmla="*/ 3244417 w 3244417"/>
              <a:gd name="connsiteY2" fmla="*/ 12197231 h 12197231"/>
              <a:gd name="connsiteX3" fmla="*/ 0 w 3244417"/>
              <a:gd name="connsiteY3" fmla="*/ 12197231 h 12197231"/>
              <a:gd name="connsiteX4" fmla="*/ 1085273 w 3244417"/>
              <a:gd name="connsiteY4" fmla="*/ 5233 h 12197231"/>
              <a:gd name="connsiteX0" fmla="*/ 1085273 w 3244417"/>
              <a:gd name="connsiteY0" fmla="*/ 2060 h 12194058"/>
              <a:gd name="connsiteX1" fmla="*/ 2239031 w 3244417"/>
              <a:gd name="connsiteY1" fmla="*/ 0 h 12194058"/>
              <a:gd name="connsiteX2" fmla="*/ 3244417 w 3244417"/>
              <a:gd name="connsiteY2" fmla="*/ 12194058 h 12194058"/>
              <a:gd name="connsiteX3" fmla="*/ 0 w 3244417"/>
              <a:gd name="connsiteY3" fmla="*/ 12194058 h 12194058"/>
              <a:gd name="connsiteX4" fmla="*/ 1085273 w 3244417"/>
              <a:gd name="connsiteY4" fmla="*/ 2060 h 121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4058">
                <a:moveTo>
                  <a:pt x="1085273" y="2060"/>
                </a:moveTo>
                <a:lnTo>
                  <a:pt x="2239031" y="0"/>
                </a:lnTo>
                <a:lnTo>
                  <a:pt x="3244417" y="12194058"/>
                </a:lnTo>
                <a:lnTo>
                  <a:pt x="0" y="12194058"/>
                </a:lnTo>
                <a:lnTo>
                  <a:pt x="1085273" y="206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4186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8245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906A74-E0E8-1240-B0C6-4462E011BBD2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13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D4FB93-4713-E046-A949-BF8AD6F5F50B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6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9286-8244-594D-A3AF-D8C91F30BD15}" type="datetime1">
              <a:rPr lang="en-US" smtClean="0"/>
              <a:t>2/8/19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13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8C4CB4-9223-E341-BF63-A3EE03A0E40B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7900BEA-2003-484C-82C9-BD32BBB70350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708DD8-0CD0-3F40-B2B2-D9F6ED5C9015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195C72-222E-4D4E-A777-C861BD8DE0BE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2" y="3511296"/>
            <a:ext cx="8220456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1" y="2734056"/>
            <a:ext cx="8686800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63D93C-2C2B-C44B-9CE8-4914A2089327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060D76-E8AF-9642-A1BA-16CAFD652B91}" type="datetime1">
              <a:rPr lang="en-US" smtClean="0"/>
              <a:pPr/>
              <a:t>2/8/19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6" r:id="rId1"/>
    <p:sldLayoutId id="2147486547" r:id="rId2"/>
    <p:sldLayoutId id="2147486548" r:id="rId3"/>
    <p:sldLayoutId id="2147486549" r:id="rId4"/>
    <p:sldLayoutId id="2147486550" r:id="rId5"/>
    <p:sldLayoutId id="2147486551" r:id="rId6"/>
    <p:sldLayoutId id="2147486552" r:id="rId7"/>
    <p:sldLayoutId id="2147486553" r:id="rId8"/>
    <p:sldLayoutId id="2147486554" r:id="rId9"/>
    <p:sldLayoutId id="2147486555" r:id="rId10"/>
    <p:sldLayoutId id="2147486556" r:id="rId11"/>
    <p:sldLayoutId id="2147486557" r:id="rId12"/>
    <p:sldLayoutId id="2147486558" r:id="rId13"/>
    <p:sldLayoutId id="2147486562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088DD9-1304-4EA6-A0E4-448C4B94316B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D5E931B-EC2B-41CA-982D-54328B5012B7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BA1FDD3-AED9-49A4-AFAC-20ADD404D791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A6AE27C-B70F-4D4F-BE71-EADE458DB2C0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198" name="Freeform 6">
                  <a:extLst>
                    <a:ext uri="{FF2B5EF4-FFF2-40B4-BE49-F238E27FC236}">
                      <a16:creationId xmlns:a16="http://schemas.microsoft.com/office/drawing/2014/main" id="{25DA5DD3-226C-4CF5-AAED-801C9C82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99" name="Freeform 7">
                  <a:extLst>
                    <a:ext uri="{FF2B5EF4-FFF2-40B4-BE49-F238E27FC236}">
                      <a16:creationId xmlns:a16="http://schemas.microsoft.com/office/drawing/2014/main" id="{5C444E20-1A6C-41AA-932A-488C179488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EE99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13E04BA-6458-4F54-9F61-9F5D020157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5AFEFA3-E87D-4048-AC34-C3D9A755A875}"/>
              </a:ext>
            </a:extLst>
          </p:cNvPr>
          <p:cNvGrpSpPr/>
          <p:nvPr/>
        </p:nvGrpSpPr>
        <p:grpSpPr>
          <a:xfrm>
            <a:off x="4596057" y="5137882"/>
            <a:ext cx="3237215" cy="1129511"/>
            <a:chOff x="4617336" y="3429000"/>
            <a:chExt cx="3237215" cy="112951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1BB7D11-D522-4C8A-A8CF-972EF541A8D3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FCB6BA1-DFAF-4BF9-9296-08E725A04F90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BD75F981-8539-4BC0-B2AF-61F9706A598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88" name="Freeform 6">
                  <a:extLst>
                    <a:ext uri="{FF2B5EF4-FFF2-40B4-BE49-F238E27FC236}">
                      <a16:creationId xmlns:a16="http://schemas.microsoft.com/office/drawing/2014/main" id="{3314C070-1F18-434D-8189-745E4CD461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89" name="Freeform 7">
                  <a:extLst>
                    <a:ext uri="{FF2B5EF4-FFF2-40B4-BE49-F238E27FC236}">
                      <a16:creationId xmlns:a16="http://schemas.microsoft.com/office/drawing/2014/main" id="{56CB9BDD-7715-4DF6-8854-15D8A1E31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0" name="Freeform 8">
                  <a:extLst>
                    <a:ext uri="{FF2B5EF4-FFF2-40B4-BE49-F238E27FC236}">
                      <a16:creationId xmlns:a16="http://schemas.microsoft.com/office/drawing/2014/main" id="{61462462-EAF4-4A53-9F47-70985FCD5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4B7B267-60A0-4CE2-A573-ADA6ED0F5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77B75B-F4D1-4E31-849B-95E4C8A147D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4656156-7538-42A4-AE7B-08F2872F7B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AE999C2-1508-4C1B-882D-F87F0C4CA024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80" name="Freeform 20">
                  <a:extLst>
                    <a:ext uri="{FF2B5EF4-FFF2-40B4-BE49-F238E27FC236}">
                      <a16:creationId xmlns:a16="http://schemas.microsoft.com/office/drawing/2014/main" id="{EF432138-F14F-444F-8E77-C87F649A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1" name="Freeform 21">
                  <a:extLst>
                    <a:ext uri="{FF2B5EF4-FFF2-40B4-BE49-F238E27FC236}">
                      <a16:creationId xmlns:a16="http://schemas.microsoft.com/office/drawing/2014/main" id="{371531A5-E14C-4D62-A077-D4404DA578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2" name="Rectangle 22">
                  <a:extLst>
                    <a:ext uri="{FF2B5EF4-FFF2-40B4-BE49-F238E27FC236}">
                      <a16:creationId xmlns:a16="http://schemas.microsoft.com/office/drawing/2014/main" id="{7127605F-BE9A-4DD8-BC06-8BE86298F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3" name="Rectangle 23">
                  <a:extLst>
                    <a:ext uri="{FF2B5EF4-FFF2-40B4-BE49-F238E27FC236}">
                      <a16:creationId xmlns:a16="http://schemas.microsoft.com/office/drawing/2014/main" id="{E3278781-41E4-492A-A75C-49454CA06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4" name="Freeform 24">
                  <a:extLst>
                    <a:ext uri="{FF2B5EF4-FFF2-40B4-BE49-F238E27FC236}">
                      <a16:creationId xmlns:a16="http://schemas.microsoft.com/office/drawing/2014/main" id="{BEA4BD4C-D42D-4FC5-941C-5C9544A3AA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5" name="Freeform 25">
                  <a:extLst>
                    <a:ext uri="{FF2B5EF4-FFF2-40B4-BE49-F238E27FC236}">
                      <a16:creationId xmlns:a16="http://schemas.microsoft.com/office/drawing/2014/main" id="{035FB22C-7E2E-4602-8FDD-7CF7F9C016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0C43795-576A-4183-A1B5-64AA31D57637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BF6077F-A402-4B96-B75A-79553B7107B3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75" name="Freeform 13">
                  <a:extLst>
                    <a:ext uri="{FF2B5EF4-FFF2-40B4-BE49-F238E27FC236}">
                      <a16:creationId xmlns:a16="http://schemas.microsoft.com/office/drawing/2014/main" id="{86CA2385-AE59-4F52-BB72-201F09D29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6" name="Freeform 14">
                  <a:extLst>
                    <a:ext uri="{FF2B5EF4-FFF2-40B4-BE49-F238E27FC236}">
                      <a16:creationId xmlns:a16="http://schemas.microsoft.com/office/drawing/2014/main" id="{3250A743-1CEE-4DCB-854A-BD651679D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7" name="Freeform 15">
                  <a:extLst>
                    <a:ext uri="{FF2B5EF4-FFF2-40B4-BE49-F238E27FC236}">
                      <a16:creationId xmlns:a16="http://schemas.microsoft.com/office/drawing/2014/main" id="{E9CBF344-FA07-49B0-8FE4-E4C4843FF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34C149B-A285-4D9C-96DA-7411947655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31621D-1F34-42FE-A1D6-346E8306F758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2BE5D87-1CC1-4576-8AAF-DC40C3617DA7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68" name="Freeform 58">
                  <a:extLst>
                    <a:ext uri="{FF2B5EF4-FFF2-40B4-BE49-F238E27FC236}">
                      <a16:creationId xmlns:a16="http://schemas.microsoft.com/office/drawing/2014/main" id="{B431B5CD-2974-4A21-91A0-3E4CBC015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69" name="Freeform 59">
                  <a:extLst>
                    <a:ext uri="{FF2B5EF4-FFF2-40B4-BE49-F238E27FC236}">
                      <a16:creationId xmlns:a16="http://schemas.microsoft.com/office/drawing/2014/main" id="{490B8F64-4A33-42FC-B270-6AB698685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0" name="Freeform 60">
                  <a:extLst>
                    <a:ext uri="{FF2B5EF4-FFF2-40B4-BE49-F238E27FC236}">
                      <a16:creationId xmlns:a16="http://schemas.microsoft.com/office/drawing/2014/main" id="{AEB30BD2-ADBB-42AA-BA14-F1679705CA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1" name="Freeform 61">
                  <a:extLst>
                    <a:ext uri="{FF2B5EF4-FFF2-40B4-BE49-F238E27FC236}">
                      <a16:creationId xmlns:a16="http://schemas.microsoft.com/office/drawing/2014/main" id="{E92DCB6B-559A-419D-AE13-36AED165DB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2" name="Freeform 62">
                  <a:extLst>
                    <a:ext uri="{FF2B5EF4-FFF2-40B4-BE49-F238E27FC236}">
                      <a16:creationId xmlns:a16="http://schemas.microsoft.com/office/drawing/2014/main" id="{49D59D51-2DD9-4B6A-A705-05D3B3BF96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681833A-DA85-4A9B-B767-293B46C982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E41F4-C882-4F6D-A014-3BE6487AAE0A}"/>
              </a:ext>
            </a:extLst>
          </p:cNvPr>
          <p:cNvCxnSpPr>
            <a:cxnSpLocks/>
            <a:stCxn id="44" idx="0"/>
            <a:endCxn id="51" idx="9"/>
          </p:cNvCxnSpPr>
          <p:nvPr/>
        </p:nvCxnSpPr>
        <p:spPr bwMode="auto">
          <a:xfrm flipH="1" flipV="1">
            <a:off x="4395353" y="3942279"/>
            <a:ext cx="5656" cy="9076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04D131-B37B-474D-BC0D-4F8D34C5AE22}"/>
              </a:ext>
            </a:extLst>
          </p:cNvPr>
          <p:cNvGrpSpPr/>
          <p:nvPr/>
        </p:nvGrpSpPr>
        <p:grpSpPr>
          <a:xfrm>
            <a:off x="2295525" y="4849907"/>
            <a:ext cx="2469054" cy="863644"/>
            <a:chOff x="5368290" y="4649882"/>
            <a:chExt cx="2469054" cy="8636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4EEC77-B442-489E-834B-193A67C7B582}"/>
                </a:ext>
              </a:extLst>
            </p:cNvPr>
            <p:cNvSpPr txBox="1">
              <a:spLocks/>
            </p:cNvSpPr>
            <p:nvPr/>
          </p:nvSpPr>
          <p:spPr>
            <a:xfrm>
              <a:off x="5368290" y="5254424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Enterprise</a:t>
              </a:r>
            </a:p>
          </p:txBody>
        </p: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E2340BB-E82A-415B-AE25-0779E126C6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0204" y="4649882"/>
              <a:ext cx="727140" cy="807644"/>
              <a:chOff x="2811" y="1717"/>
              <a:chExt cx="280" cy="311"/>
            </a:xfrm>
          </p:grpSpPr>
          <p:sp>
            <p:nvSpPr>
              <p:cNvPr id="44" name="AutoShape 38">
                <a:extLst>
                  <a:ext uri="{FF2B5EF4-FFF2-40B4-BE49-F238E27FC236}">
                    <a16:creationId xmlns:a16="http://schemas.microsoft.com/office/drawing/2014/main" id="{31E719A6-37DB-4036-AED2-C05A1224DBB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11" y="1717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9FB3FB49-EF3B-486A-A95C-FCEB2DF7E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1717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7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7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7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1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7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:a16="http://schemas.microsoft.com/office/drawing/2014/main" id="{389E8DE1-C692-4092-8314-E5E25BB143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728"/>
                <a:ext cx="256" cy="289"/>
              </a:xfrm>
              <a:custGeom>
                <a:avLst/>
                <a:gdLst>
                  <a:gd name="T0" fmla="*/ 12224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4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4 w 23680"/>
                  <a:gd name="T21" fmla="*/ 107 h 27360"/>
                  <a:gd name="T22" fmla="*/ 19458 w 23680"/>
                  <a:gd name="T23" fmla="*/ 18008 h 27360"/>
                  <a:gd name="T24" fmla="*/ 19071 w 23680"/>
                  <a:gd name="T25" fmla="*/ 18676 h 27360"/>
                  <a:gd name="T26" fmla="*/ 12098 w 23680"/>
                  <a:gd name="T27" fmla="*/ 22667 h 27360"/>
                  <a:gd name="T28" fmla="*/ 11564 w 23680"/>
                  <a:gd name="T29" fmla="*/ 22667 h 27360"/>
                  <a:gd name="T30" fmla="*/ 4245 w 23680"/>
                  <a:gd name="T31" fmla="*/ 18477 h 27360"/>
                  <a:gd name="T32" fmla="*/ 4205 w 23680"/>
                  <a:gd name="T33" fmla="*/ 18408 h 27360"/>
                  <a:gd name="T34" fmla="*/ 4205 w 23680"/>
                  <a:gd name="T35" fmla="*/ 9845 h 27360"/>
                  <a:gd name="T36" fmla="*/ 4237 w 23680"/>
                  <a:gd name="T37" fmla="*/ 9789 h 27360"/>
                  <a:gd name="T38" fmla="*/ 6392 w 23680"/>
                  <a:gd name="T39" fmla="*/ 8534 h 27360"/>
                  <a:gd name="T40" fmla="*/ 6927 w 23680"/>
                  <a:gd name="T41" fmla="*/ 8534 h 27360"/>
                  <a:gd name="T42" fmla="*/ 13608 w 23680"/>
                  <a:gd name="T43" fmla="*/ 12402 h 27360"/>
                  <a:gd name="T44" fmla="*/ 14231 w 23680"/>
                  <a:gd name="T45" fmla="*/ 13482 h 27360"/>
                  <a:gd name="T46" fmla="*/ 14231 w 23680"/>
                  <a:gd name="T47" fmla="*/ 14242 h 27360"/>
                  <a:gd name="T48" fmla="*/ 13527 w 23680"/>
                  <a:gd name="T49" fmla="*/ 15462 h 27360"/>
                  <a:gd name="T50" fmla="*/ 12018 w 23680"/>
                  <a:gd name="T51" fmla="*/ 16333 h 27360"/>
                  <a:gd name="T52" fmla="*/ 11945 w 23680"/>
                  <a:gd name="T53" fmla="*/ 16314 h 27360"/>
                  <a:gd name="T54" fmla="*/ 11938 w 23680"/>
                  <a:gd name="T55" fmla="*/ 16287 h 27360"/>
                  <a:gd name="T56" fmla="*/ 11938 w 23680"/>
                  <a:gd name="T57" fmla="*/ 14286 h 27360"/>
                  <a:gd name="T58" fmla="*/ 11812 w 23680"/>
                  <a:gd name="T59" fmla="*/ 14068 h 27360"/>
                  <a:gd name="T60" fmla="*/ 5991 w 23680"/>
                  <a:gd name="T61" fmla="*/ 10708 h 27360"/>
                  <a:gd name="T62" fmla="*/ 5919 w 23680"/>
                  <a:gd name="T63" fmla="*/ 10727 h 27360"/>
                  <a:gd name="T64" fmla="*/ 5911 w 23680"/>
                  <a:gd name="T65" fmla="*/ 10754 h 27360"/>
                  <a:gd name="T66" fmla="*/ 5911 w 23680"/>
                  <a:gd name="T67" fmla="*/ 16129 h 27360"/>
                  <a:gd name="T68" fmla="*/ 6471 w 23680"/>
                  <a:gd name="T69" fmla="*/ 17103 h 27360"/>
                  <a:gd name="T70" fmla="*/ 10385 w 23680"/>
                  <a:gd name="T71" fmla="*/ 19386 h 27360"/>
                  <a:gd name="T72" fmla="*/ 13278 w 23680"/>
                  <a:gd name="T73" fmla="*/ 19386 h 27360"/>
                  <a:gd name="T74" fmla="*/ 17574 w 23680"/>
                  <a:gd name="T75" fmla="*/ 16880 h 27360"/>
                  <a:gd name="T76" fmla="*/ 17751 w 23680"/>
                  <a:gd name="T77" fmla="*/ 16572 h 27360"/>
                  <a:gd name="T78" fmla="*/ 17751 w 23680"/>
                  <a:gd name="T79" fmla="*/ 12224 h 27360"/>
                  <a:gd name="T80" fmla="*/ 16770 w 23680"/>
                  <a:gd name="T81" fmla="*/ 10525 h 27360"/>
                  <a:gd name="T82" fmla="*/ 9938 w 23680"/>
                  <a:gd name="T83" fmla="*/ 6580 h 27360"/>
                  <a:gd name="T84" fmla="*/ 9918 w 23680"/>
                  <a:gd name="T85" fmla="*/ 6507 h 27360"/>
                  <a:gd name="T86" fmla="*/ 9938 w 23680"/>
                  <a:gd name="T87" fmla="*/ 6487 h 27360"/>
                  <a:gd name="T88" fmla="*/ 11781 w 23680"/>
                  <a:gd name="T89" fmla="*/ 5423 h 27360"/>
                  <a:gd name="T90" fmla="*/ 11861 w 23680"/>
                  <a:gd name="T91" fmla="*/ 5423 h 27360"/>
                  <a:gd name="T92" fmla="*/ 19113 w 23680"/>
                  <a:gd name="T93" fmla="*/ 9609 h 27360"/>
                  <a:gd name="T94" fmla="*/ 19458 w 23680"/>
                  <a:gd name="T95" fmla="*/ 10208 h 27360"/>
                  <a:gd name="T96" fmla="*/ 19458 w 23680"/>
                  <a:gd name="T97" fmla="*/ 18008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80" h="27360">
                    <a:moveTo>
                      <a:pt x="12224" y="107"/>
                    </a:moveTo>
                    <a:cubicBezTo>
                      <a:pt x="11979" y="0"/>
                      <a:pt x="11700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7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0" y="27360"/>
                      <a:pt x="11979" y="27360"/>
                      <a:pt x="12224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2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4" y="107"/>
                    </a:lnTo>
                    <a:close/>
                    <a:moveTo>
                      <a:pt x="19458" y="18008"/>
                    </a:moveTo>
                    <a:cubicBezTo>
                      <a:pt x="19458" y="18284"/>
                      <a:pt x="19310" y="18539"/>
                      <a:pt x="19071" y="18676"/>
                    </a:cubicBezTo>
                    <a:cubicBezTo>
                      <a:pt x="12098" y="22667"/>
                      <a:pt x="12098" y="22667"/>
                      <a:pt x="12098" y="22667"/>
                    </a:cubicBezTo>
                    <a:cubicBezTo>
                      <a:pt x="11933" y="22762"/>
                      <a:pt x="11730" y="22762"/>
                      <a:pt x="11564" y="22667"/>
                    </a:cubicBezTo>
                    <a:cubicBezTo>
                      <a:pt x="4245" y="18477"/>
                      <a:pt x="4245" y="18477"/>
                      <a:pt x="4245" y="18477"/>
                    </a:cubicBezTo>
                    <a:cubicBezTo>
                      <a:pt x="4220" y="18463"/>
                      <a:pt x="4205" y="18436"/>
                      <a:pt x="4205" y="18408"/>
                    </a:cubicBezTo>
                    <a:cubicBezTo>
                      <a:pt x="4205" y="9845"/>
                      <a:pt x="4205" y="9845"/>
                      <a:pt x="4205" y="9845"/>
                    </a:cubicBezTo>
                    <a:cubicBezTo>
                      <a:pt x="4205" y="9822"/>
                      <a:pt x="4217" y="9800"/>
                      <a:pt x="4237" y="9789"/>
                    </a:cubicBezTo>
                    <a:cubicBezTo>
                      <a:pt x="6392" y="8534"/>
                      <a:pt x="6392" y="8534"/>
                      <a:pt x="6392" y="8534"/>
                    </a:cubicBezTo>
                    <a:cubicBezTo>
                      <a:pt x="6558" y="8438"/>
                      <a:pt x="6762" y="8438"/>
                      <a:pt x="6927" y="8534"/>
                    </a:cubicBezTo>
                    <a:cubicBezTo>
                      <a:pt x="13608" y="12402"/>
                      <a:pt x="13608" y="12402"/>
                      <a:pt x="13608" y="12402"/>
                    </a:cubicBezTo>
                    <a:cubicBezTo>
                      <a:pt x="13993" y="12625"/>
                      <a:pt x="14231" y="13037"/>
                      <a:pt x="14231" y="13482"/>
                    </a:cubicBezTo>
                    <a:cubicBezTo>
                      <a:pt x="14231" y="14242"/>
                      <a:pt x="14231" y="14242"/>
                      <a:pt x="14231" y="14242"/>
                    </a:cubicBezTo>
                    <a:cubicBezTo>
                      <a:pt x="14231" y="14745"/>
                      <a:pt x="13962" y="15210"/>
                      <a:pt x="13527" y="15462"/>
                    </a:cubicBezTo>
                    <a:cubicBezTo>
                      <a:pt x="12018" y="16333"/>
                      <a:pt x="12018" y="16333"/>
                      <a:pt x="12018" y="16333"/>
                    </a:cubicBezTo>
                    <a:cubicBezTo>
                      <a:pt x="11993" y="16348"/>
                      <a:pt x="11960" y="16339"/>
                      <a:pt x="11945" y="16314"/>
                    </a:cubicBezTo>
                    <a:cubicBezTo>
                      <a:pt x="11941" y="16306"/>
                      <a:pt x="11938" y="16296"/>
                      <a:pt x="11938" y="16287"/>
                    </a:cubicBezTo>
                    <a:cubicBezTo>
                      <a:pt x="11938" y="14286"/>
                      <a:pt x="11938" y="14286"/>
                      <a:pt x="11938" y="14286"/>
                    </a:cubicBezTo>
                    <a:cubicBezTo>
                      <a:pt x="11938" y="14197"/>
                      <a:pt x="11890" y="14113"/>
                      <a:pt x="11812" y="14068"/>
                    </a:cubicBezTo>
                    <a:cubicBezTo>
                      <a:pt x="5991" y="10708"/>
                      <a:pt x="5991" y="10708"/>
                      <a:pt x="5991" y="10708"/>
                    </a:cubicBezTo>
                    <a:cubicBezTo>
                      <a:pt x="5966" y="10693"/>
                      <a:pt x="5933" y="10702"/>
                      <a:pt x="5919" y="10727"/>
                    </a:cubicBezTo>
                    <a:cubicBezTo>
                      <a:pt x="5914" y="10735"/>
                      <a:pt x="5911" y="10745"/>
                      <a:pt x="5911" y="10754"/>
                    </a:cubicBezTo>
                    <a:cubicBezTo>
                      <a:pt x="5911" y="16129"/>
                      <a:pt x="5911" y="16129"/>
                      <a:pt x="5911" y="16129"/>
                    </a:cubicBezTo>
                    <a:cubicBezTo>
                      <a:pt x="5911" y="16530"/>
                      <a:pt x="6125" y="16901"/>
                      <a:pt x="6471" y="17103"/>
                    </a:cubicBezTo>
                    <a:cubicBezTo>
                      <a:pt x="10385" y="19386"/>
                      <a:pt x="10385" y="19386"/>
                      <a:pt x="10385" y="19386"/>
                    </a:cubicBezTo>
                    <a:cubicBezTo>
                      <a:pt x="11280" y="19903"/>
                      <a:pt x="12383" y="19903"/>
                      <a:pt x="13278" y="19386"/>
                    </a:cubicBezTo>
                    <a:cubicBezTo>
                      <a:pt x="17574" y="16880"/>
                      <a:pt x="17574" y="16880"/>
                      <a:pt x="17574" y="16880"/>
                    </a:cubicBezTo>
                    <a:cubicBezTo>
                      <a:pt x="17684" y="16816"/>
                      <a:pt x="17751" y="16699"/>
                      <a:pt x="17751" y="16572"/>
                    </a:cubicBezTo>
                    <a:cubicBezTo>
                      <a:pt x="17751" y="12224"/>
                      <a:pt x="17751" y="12224"/>
                      <a:pt x="17751" y="12224"/>
                    </a:cubicBezTo>
                    <a:cubicBezTo>
                      <a:pt x="17751" y="11523"/>
                      <a:pt x="17377" y="10875"/>
                      <a:pt x="16770" y="10525"/>
                    </a:cubicBezTo>
                    <a:cubicBezTo>
                      <a:pt x="9938" y="6580"/>
                      <a:pt x="9938" y="6580"/>
                      <a:pt x="9938" y="6580"/>
                    </a:cubicBezTo>
                    <a:cubicBezTo>
                      <a:pt x="9912" y="6565"/>
                      <a:pt x="9903" y="6532"/>
                      <a:pt x="9918" y="6507"/>
                    </a:cubicBezTo>
                    <a:cubicBezTo>
                      <a:pt x="9923" y="6499"/>
                      <a:pt x="9929" y="6492"/>
                      <a:pt x="9938" y="6487"/>
                    </a:cubicBezTo>
                    <a:cubicBezTo>
                      <a:pt x="11781" y="5423"/>
                      <a:pt x="11781" y="5423"/>
                      <a:pt x="11781" y="5423"/>
                    </a:cubicBezTo>
                    <a:cubicBezTo>
                      <a:pt x="11806" y="5409"/>
                      <a:pt x="11837" y="5409"/>
                      <a:pt x="11861" y="5423"/>
                    </a:cubicBezTo>
                    <a:cubicBezTo>
                      <a:pt x="19113" y="9609"/>
                      <a:pt x="19113" y="9609"/>
                      <a:pt x="19113" y="9609"/>
                    </a:cubicBezTo>
                    <a:cubicBezTo>
                      <a:pt x="19326" y="9733"/>
                      <a:pt x="19458" y="9961"/>
                      <a:pt x="19458" y="10208"/>
                    </a:cubicBezTo>
                    <a:lnTo>
                      <a:pt x="19458" y="18008"/>
                    </a:ln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91847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Diagram Overview: ArcGIS Enterprise Project Delivery System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99490"/>
            <a:ext cx="951893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99490"/>
            <a:ext cx="31163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99490"/>
            <a:ext cx="889567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6F14D-6232-42F9-888B-0B8F676797C1}"/>
              </a:ext>
            </a:extLst>
          </p:cNvPr>
          <p:cNvGrpSpPr/>
          <p:nvPr/>
        </p:nvGrpSpPr>
        <p:grpSpPr>
          <a:xfrm>
            <a:off x="4617336" y="3429000"/>
            <a:ext cx="3237215" cy="1129511"/>
            <a:chOff x="4617336" y="3429000"/>
            <a:chExt cx="3237215" cy="11295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EF9F3C-5864-4A88-8F26-56DDD54A26BA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4BDA90-5B48-485C-B3C1-F9AF2B576F39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60AE5D-803C-4387-BB23-1AE9AB6BD5CF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43" name="Freeform 6">
                  <a:extLst>
                    <a:ext uri="{FF2B5EF4-FFF2-40B4-BE49-F238E27FC236}">
                      <a16:creationId xmlns:a16="http://schemas.microsoft.com/office/drawing/2014/main" id="{1B4E3DF3-5816-420A-8F1D-70116750D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CF7A2189-71B5-42D7-A21A-CBACAC064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C23863F4-B012-4001-923F-0BC48FFE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7F0900-A5D2-42DC-B2C8-25D83C459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F3AE62-AB83-4CF5-A5A2-4490ACA5B68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99A66C-0CE9-4D8F-9B7C-354DE10F02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F8919CB-3BFE-4F64-9172-0B6D743EEC27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E367356E-DAC1-47FD-9AC1-A8A556C1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3" name="Freeform 21">
                  <a:extLst>
                    <a:ext uri="{FF2B5EF4-FFF2-40B4-BE49-F238E27FC236}">
                      <a16:creationId xmlns:a16="http://schemas.microsoft.com/office/drawing/2014/main" id="{46337B41-FDA2-4283-97C1-1F904FA389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B55F9C28-36B4-4946-B518-4C827F296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5" name="Rectangle 23">
                  <a:extLst>
                    <a:ext uri="{FF2B5EF4-FFF2-40B4-BE49-F238E27FC236}">
                      <a16:creationId xmlns:a16="http://schemas.microsoft.com/office/drawing/2014/main" id="{192115E6-761C-4CA2-B1F2-E1CCD2769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6" name="Freeform 24">
                  <a:extLst>
                    <a:ext uri="{FF2B5EF4-FFF2-40B4-BE49-F238E27FC236}">
                      <a16:creationId xmlns:a16="http://schemas.microsoft.com/office/drawing/2014/main" id="{F7EFAB00-9F61-4023-8976-9D15FE9BC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7" name="Freeform 25">
                  <a:extLst>
                    <a:ext uri="{FF2B5EF4-FFF2-40B4-BE49-F238E27FC236}">
                      <a16:creationId xmlns:a16="http://schemas.microsoft.com/office/drawing/2014/main" id="{DB23771C-841B-40B1-BCD4-F5A950B46B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F4A3F-3035-4D42-9A07-08AA7CC371CA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830C57E-54C8-4ABF-8D4D-6A5CE18D6284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78" name="Freeform 13">
                  <a:extLst>
                    <a:ext uri="{FF2B5EF4-FFF2-40B4-BE49-F238E27FC236}">
                      <a16:creationId xmlns:a16="http://schemas.microsoft.com/office/drawing/2014/main" id="{832034EE-263F-417C-A51F-DFAB5C3B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79" name="Freeform 14">
                  <a:extLst>
                    <a:ext uri="{FF2B5EF4-FFF2-40B4-BE49-F238E27FC236}">
                      <a16:creationId xmlns:a16="http://schemas.microsoft.com/office/drawing/2014/main" id="{CD6ED138-B85F-450E-A124-F18787550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0" name="Freeform 15">
                  <a:extLst>
                    <a:ext uri="{FF2B5EF4-FFF2-40B4-BE49-F238E27FC236}">
                      <a16:creationId xmlns:a16="http://schemas.microsoft.com/office/drawing/2014/main" id="{85C73BC9-E05E-4504-9BAC-DC6A62FE1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D3A7D-4BEE-4476-B252-0155EF478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AE1179-0B59-4759-813B-84215032E7DA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1D72229-B413-48A9-992B-A48C2DCEEC5B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90" name="Freeform 58">
                  <a:extLst>
                    <a:ext uri="{FF2B5EF4-FFF2-40B4-BE49-F238E27FC236}">
                      <a16:creationId xmlns:a16="http://schemas.microsoft.com/office/drawing/2014/main" id="{FE98B333-CDF3-4BF6-9DF7-FB0A181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1" name="Freeform 59">
                  <a:extLst>
                    <a:ext uri="{FF2B5EF4-FFF2-40B4-BE49-F238E27FC236}">
                      <a16:creationId xmlns:a16="http://schemas.microsoft.com/office/drawing/2014/main" id="{194BB2EE-18FD-4FC3-ABB0-253E94A9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2" name="Freeform 60">
                  <a:extLst>
                    <a:ext uri="{FF2B5EF4-FFF2-40B4-BE49-F238E27FC236}">
                      <a16:creationId xmlns:a16="http://schemas.microsoft.com/office/drawing/2014/main" id="{B47F8BB9-2084-430D-9A37-2AB220A99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9099F590-413F-4F06-9AA8-81B18AAFC4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2B585D3D-A539-4E28-90C1-1AC2D85B5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B4E077-94F4-430B-8AA5-68A612622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FDF6A-26CC-4339-BA1B-EC6D22CDB2B1}"/>
              </a:ext>
            </a:extLst>
          </p:cNvPr>
          <p:cNvGrpSpPr/>
          <p:nvPr/>
        </p:nvGrpSpPr>
        <p:grpSpPr>
          <a:xfrm>
            <a:off x="8243974" y="3429000"/>
            <a:ext cx="3237215" cy="1129511"/>
            <a:chOff x="8243974" y="3429000"/>
            <a:chExt cx="3237215" cy="11295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69AEE1B-3F6E-4783-9336-37D7641A2E0E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EFB180-8E4F-4ECF-8873-783AC7C1C5A9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8ADAC26-C27F-4796-B333-D532BC9C70E3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34" name="Freeform 6">
                  <a:extLst>
                    <a:ext uri="{FF2B5EF4-FFF2-40B4-BE49-F238E27FC236}">
                      <a16:creationId xmlns:a16="http://schemas.microsoft.com/office/drawing/2014/main" id="{E165B47C-B760-4FE1-9876-49A6CEE48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id="{B75CDC97-9922-41BE-ACF9-C28579E50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6" name="Freeform 8">
                  <a:extLst>
                    <a:ext uri="{FF2B5EF4-FFF2-40B4-BE49-F238E27FC236}">
                      <a16:creationId xmlns:a16="http://schemas.microsoft.com/office/drawing/2014/main" id="{85BAA87D-8857-4419-967C-ABD3A948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DAECA2-5CDD-4590-8693-4065E5B6F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A07D3D3-2BA9-4DFD-BFBF-021208B4A387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8D17360-34BF-43AD-9A8C-84B4B9030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958ACA9-DAAD-40D3-B147-891DF7D003F3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40" name="Freeform 20">
                  <a:extLst>
                    <a:ext uri="{FF2B5EF4-FFF2-40B4-BE49-F238E27FC236}">
                      <a16:creationId xmlns:a16="http://schemas.microsoft.com/office/drawing/2014/main" id="{29854379-A791-48CD-BB1A-E7810EB23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1" name="Freeform 21">
                  <a:extLst>
                    <a:ext uri="{FF2B5EF4-FFF2-40B4-BE49-F238E27FC236}">
                      <a16:creationId xmlns:a16="http://schemas.microsoft.com/office/drawing/2014/main" id="{2FBFF261-97F8-4D62-9F38-AED28B96CC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2" name="Rectangle 22">
                  <a:extLst>
                    <a:ext uri="{FF2B5EF4-FFF2-40B4-BE49-F238E27FC236}">
                      <a16:creationId xmlns:a16="http://schemas.microsoft.com/office/drawing/2014/main" id="{7F5196AD-DEC4-4680-9E37-DFA875D7E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3" name="Rectangle 23">
                  <a:extLst>
                    <a:ext uri="{FF2B5EF4-FFF2-40B4-BE49-F238E27FC236}">
                      <a16:creationId xmlns:a16="http://schemas.microsoft.com/office/drawing/2014/main" id="{060FD997-AF7A-4D58-8376-F564C135C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4" name="Freeform 24">
                  <a:extLst>
                    <a:ext uri="{FF2B5EF4-FFF2-40B4-BE49-F238E27FC236}">
                      <a16:creationId xmlns:a16="http://schemas.microsoft.com/office/drawing/2014/main" id="{9E272CFE-4D63-4249-A093-51B127FAC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5" name="Freeform 25">
                  <a:extLst>
                    <a:ext uri="{FF2B5EF4-FFF2-40B4-BE49-F238E27FC236}">
                      <a16:creationId xmlns:a16="http://schemas.microsoft.com/office/drawing/2014/main" id="{E9A68678-D5F9-4106-B215-22F4C1D0B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D48C243-194D-4400-AFCB-F59966D024C5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AC055AF-2491-4CDD-976C-171FFAC5656A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49" name="Freeform 13">
                  <a:extLst>
                    <a:ext uri="{FF2B5EF4-FFF2-40B4-BE49-F238E27FC236}">
                      <a16:creationId xmlns:a16="http://schemas.microsoft.com/office/drawing/2014/main" id="{1FF2B8CF-798F-4CFD-BFBA-DDF3BA589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0" name="Freeform 14">
                  <a:extLst>
                    <a:ext uri="{FF2B5EF4-FFF2-40B4-BE49-F238E27FC236}">
                      <a16:creationId xmlns:a16="http://schemas.microsoft.com/office/drawing/2014/main" id="{7544D687-CFA4-4491-A8B2-EA98C10EA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1" name="Freeform 15">
                  <a:extLst>
                    <a:ext uri="{FF2B5EF4-FFF2-40B4-BE49-F238E27FC236}">
                      <a16:creationId xmlns:a16="http://schemas.microsoft.com/office/drawing/2014/main" id="{A6F50067-2503-43C2-AC58-202ECA3997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DC9C9D-41D0-49B2-B0BC-492A6EC4D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26E020C-E636-4979-A544-6095606290AC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7AF2BC7-4E75-477D-AB7C-82F758D457C0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312ABF16-E0BE-408F-9BE4-48D0AA7CC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FC55039D-30A3-4CB8-8D13-FEE4EDC78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D151FBD2-607C-4816-812E-EBDA2DC5F8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78F8C336-C8C8-4EF1-96B5-EBB2547C65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6CEB0A7D-690B-4662-9574-963B370FDC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6AF348D-64C5-4940-A0B3-4D091D8D0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1AB11B9-859B-46BE-9A15-3F71BE1562C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0920" y="4281442"/>
            <a:ext cx="0" cy="8359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919ABC5-1621-4D5E-BDE6-479C707A787F}"/>
              </a:ext>
            </a:extLst>
          </p:cNvPr>
          <p:cNvCxnSpPr>
            <a:cxnSpLocks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CA1F01-8459-408F-86C5-C661D9325BBF}"/>
              </a:ext>
            </a:extLst>
          </p:cNvPr>
          <p:cNvCxnSpPr>
            <a:cxnSpLocks/>
          </p:cNvCxnSpPr>
          <p:nvPr/>
        </p:nvCxnSpPr>
        <p:spPr bwMode="auto">
          <a:xfrm>
            <a:off x="6445389" y="2271997"/>
            <a:ext cx="1798585" cy="117458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1" name="Title 1">
            <a:extLst>
              <a:ext uri="{FF2B5EF4-FFF2-40B4-BE49-F238E27FC236}">
                <a16:creationId xmlns:a16="http://schemas.microsoft.com/office/drawing/2014/main" id="{E1FEBC46-150D-4891-9F13-7D5E2BD15997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The next slides will describe the workflow these scripts follow</a:t>
            </a:r>
          </a:p>
        </p:txBody>
      </p:sp>
    </p:spTree>
    <p:extLst>
      <p:ext uri="{BB962C8B-B14F-4D97-AF65-F5344CB8AC3E}">
        <p14:creationId xmlns:p14="http://schemas.microsoft.com/office/powerpoint/2010/main" val="12015596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83E5DCA-F367-4EE8-B4CD-E032EC605A76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BC551F2-B4D9-4ADC-A620-6BABB0873DCB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BFBFBF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0090304-6B4E-4CBB-93C2-C89FB35CA798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89A1FFFA-4ECB-45BC-A48F-6412B13D6088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205" name="Freeform 6">
                  <a:extLst>
                    <a:ext uri="{FF2B5EF4-FFF2-40B4-BE49-F238E27FC236}">
                      <a16:creationId xmlns:a16="http://schemas.microsoft.com/office/drawing/2014/main" id="{43EE2FAC-B930-4C68-8578-C05A0CAFC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206" name="Freeform 7">
                  <a:extLst>
                    <a:ext uri="{FF2B5EF4-FFF2-40B4-BE49-F238E27FC236}">
                      <a16:creationId xmlns:a16="http://schemas.microsoft.com/office/drawing/2014/main" id="{DA772B09-4F75-458C-91A8-0D0C27F2CB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0B109FA-A25E-4B7D-8080-48F3E340D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C73F3D-DD9B-4584-A560-EBE88C8BE465}"/>
              </a:ext>
            </a:extLst>
          </p:cNvPr>
          <p:cNvGrpSpPr/>
          <p:nvPr/>
        </p:nvGrpSpPr>
        <p:grpSpPr>
          <a:xfrm>
            <a:off x="4580210" y="3446296"/>
            <a:ext cx="3237215" cy="1129511"/>
            <a:chOff x="4617336" y="3429000"/>
            <a:chExt cx="3237215" cy="11295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CD8776-09D4-4E88-BD00-2346C1712409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F46145-96A8-44C4-B3B4-C8F8298DA3DA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D73555C-3B93-4653-93D5-98E27182F14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5094B44E-E894-49D8-9EFE-8DDC2FEC8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7AAAF545-1DFB-44E1-83B1-10DD9F3C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D778B382-6D13-4F5F-9138-8378D37D4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B6C2BD2-1BC9-40A7-9CE4-9BE88DBEE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2F5B4-4E11-419A-BAA9-31CAD68ED2FE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7496ED-236B-4A58-8C57-7F250CAF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7BC025-1358-43FF-B52C-005FA59E0D08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7EC42EDB-F234-4F59-A8BD-E97668F9C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00311FF2-28DE-4960-B24E-A32AEADB6D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3" name="Rectangle 22">
                  <a:extLst>
                    <a:ext uri="{FF2B5EF4-FFF2-40B4-BE49-F238E27FC236}">
                      <a16:creationId xmlns:a16="http://schemas.microsoft.com/office/drawing/2014/main" id="{AFC62745-A873-4951-808E-36813F80F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6331824E-3940-4A4F-BE06-2710B8C9D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03E42892-C8E4-459E-A7B6-DC7D44FA89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C452E522-AABB-4C54-B25B-679A0B90AE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1541F3-EC45-40AC-9B06-D130B60030C2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422170-9065-4A27-9909-31A033B6F321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16" name="Freeform 13">
                  <a:extLst>
                    <a:ext uri="{FF2B5EF4-FFF2-40B4-BE49-F238E27FC236}">
                      <a16:creationId xmlns:a16="http://schemas.microsoft.com/office/drawing/2014/main" id="{ECD9E05F-E165-4AE2-BDAD-5A073A001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7" name="Freeform 14">
                  <a:extLst>
                    <a:ext uri="{FF2B5EF4-FFF2-40B4-BE49-F238E27FC236}">
                      <a16:creationId xmlns:a16="http://schemas.microsoft.com/office/drawing/2014/main" id="{62487FD7-F524-4802-AE75-D65BDB92C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8" name="Freeform 15">
                  <a:extLst>
                    <a:ext uri="{FF2B5EF4-FFF2-40B4-BE49-F238E27FC236}">
                      <a16:creationId xmlns:a16="http://schemas.microsoft.com/office/drawing/2014/main" id="{01CE0A56-7C98-4449-8ED9-9634B2380F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A6EA7D-BE39-4FC3-971C-14545895D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C15B63-B05C-4D88-804C-F91C37903D9D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7A1A8B-37D5-48BB-ABB7-9579B9E5D22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09" name="Freeform 58">
                  <a:extLst>
                    <a:ext uri="{FF2B5EF4-FFF2-40B4-BE49-F238E27FC236}">
                      <a16:creationId xmlns:a16="http://schemas.microsoft.com/office/drawing/2014/main" id="{816C9CE9-086B-4569-BFE2-2BE201147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0" name="Freeform 59">
                  <a:extLst>
                    <a:ext uri="{FF2B5EF4-FFF2-40B4-BE49-F238E27FC236}">
                      <a16:creationId xmlns:a16="http://schemas.microsoft.com/office/drawing/2014/main" id="{759BF6ED-A24C-4441-8187-2FE8B60C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1" name="Freeform 60">
                  <a:extLst>
                    <a:ext uri="{FF2B5EF4-FFF2-40B4-BE49-F238E27FC236}">
                      <a16:creationId xmlns:a16="http://schemas.microsoft.com/office/drawing/2014/main" id="{60685481-A5E3-4E63-8AE8-3206DA947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2" name="Freeform 61">
                  <a:extLst>
                    <a:ext uri="{FF2B5EF4-FFF2-40B4-BE49-F238E27FC236}">
                      <a16:creationId xmlns:a16="http://schemas.microsoft.com/office/drawing/2014/main" id="{81EAEC8D-B6EA-40BE-A4C7-35D4450F66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3" name="Freeform 62">
                  <a:extLst>
                    <a:ext uri="{FF2B5EF4-FFF2-40B4-BE49-F238E27FC236}">
                      <a16:creationId xmlns:a16="http://schemas.microsoft.com/office/drawing/2014/main" id="{4AAD890B-FAC7-4F42-9E3D-2FED372815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25A014-7442-4B2C-8492-9D8F5A677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6F14D-6232-42F9-888B-0B8F676797C1}"/>
              </a:ext>
            </a:extLst>
          </p:cNvPr>
          <p:cNvGrpSpPr/>
          <p:nvPr/>
        </p:nvGrpSpPr>
        <p:grpSpPr>
          <a:xfrm>
            <a:off x="4596057" y="5137882"/>
            <a:ext cx="3237215" cy="1129511"/>
            <a:chOff x="4617336" y="3429000"/>
            <a:chExt cx="3237215" cy="11295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EF9F3C-5864-4A88-8F26-56DDD54A26BA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4BDA90-5B48-485C-B3C1-F9AF2B576F39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60AE5D-803C-4387-BB23-1AE9AB6BD5CF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43" name="Freeform 6">
                  <a:extLst>
                    <a:ext uri="{FF2B5EF4-FFF2-40B4-BE49-F238E27FC236}">
                      <a16:creationId xmlns:a16="http://schemas.microsoft.com/office/drawing/2014/main" id="{1B4E3DF3-5816-420A-8F1D-70116750D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CF7A2189-71B5-42D7-A21A-CBACAC064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C23863F4-B012-4001-923F-0BC48FFE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7F0900-A5D2-42DC-B2C8-25D83C459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F3AE62-AB83-4CF5-A5A2-4490ACA5B68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99A66C-0CE9-4D8F-9B7C-354DE10F02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F8919CB-3BFE-4F64-9172-0B6D743EEC27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E367356E-DAC1-47FD-9AC1-A8A556C1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3" name="Freeform 21">
                  <a:extLst>
                    <a:ext uri="{FF2B5EF4-FFF2-40B4-BE49-F238E27FC236}">
                      <a16:creationId xmlns:a16="http://schemas.microsoft.com/office/drawing/2014/main" id="{46337B41-FDA2-4283-97C1-1F904FA389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B55F9C28-36B4-4946-B518-4C827F296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5" name="Rectangle 23">
                  <a:extLst>
                    <a:ext uri="{FF2B5EF4-FFF2-40B4-BE49-F238E27FC236}">
                      <a16:creationId xmlns:a16="http://schemas.microsoft.com/office/drawing/2014/main" id="{192115E6-761C-4CA2-B1F2-E1CCD2769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6" name="Freeform 24">
                  <a:extLst>
                    <a:ext uri="{FF2B5EF4-FFF2-40B4-BE49-F238E27FC236}">
                      <a16:creationId xmlns:a16="http://schemas.microsoft.com/office/drawing/2014/main" id="{F7EFAB00-9F61-4023-8976-9D15FE9BC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7" name="Freeform 25">
                  <a:extLst>
                    <a:ext uri="{FF2B5EF4-FFF2-40B4-BE49-F238E27FC236}">
                      <a16:creationId xmlns:a16="http://schemas.microsoft.com/office/drawing/2014/main" id="{DB23771C-841B-40B1-BCD4-F5A950B46B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F4A3F-3035-4D42-9A07-08AA7CC371CA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830C57E-54C8-4ABF-8D4D-6A5CE18D6284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78" name="Freeform 13">
                  <a:extLst>
                    <a:ext uri="{FF2B5EF4-FFF2-40B4-BE49-F238E27FC236}">
                      <a16:creationId xmlns:a16="http://schemas.microsoft.com/office/drawing/2014/main" id="{832034EE-263F-417C-A51F-DFAB5C3B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79" name="Freeform 14">
                  <a:extLst>
                    <a:ext uri="{FF2B5EF4-FFF2-40B4-BE49-F238E27FC236}">
                      <a16:creationId xmlns:a16="http://schemas.microsoft.com/office/drawing/2014/main" id="{CD6ED138-B85F-450E-A124-F18787550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0" name="Freeform 15">
                  <a:extLst>
                    <a:ext uri="{FF2B5EF4-FFF2-40B4-BE49-F238E27FC236}">
                      <a16:creationId xmlns:a16="http://schemas.microsoft.com/office/drawing/2014/main" id="{85C73BC9-E05E-4504-9BAC-DC6A62FE1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D3A7D-4BEE-4476-B252-0155EF478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AE1179-0B59-4759-813B-84215032E7DA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1D72229-B413-48A9-992B-A48C2DCEEC5B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90" name="Freeform 58">
                  <a:extLst>
                    <a:ext uri="{FF2B5EF4-FFF2-40B4-BE49-F238E27FC236}">
                      <a16:creationId xmlns:a16="http://schemas.microsoft.com/office/drawing/2014/main" id="{FE98B333-CDF3-4BF6-9DF7-FB0A181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1" name="Freeform 59">
                  <a:extLst>
                    <a:ext uri="{FF2B5EF4-FFF2-40B4-BE49-F238E27FC236}">
                      <a16:creationId xmlns:a16="http://schemas.microsoft.com/office/drawing/2014/main" id="{194BB2EE-18FD-4FC3-ABB0-253E94A9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2" name="Freeform 60">
                  <a:extLst>
                    <a:ext uri="{FF2B5EF4-FFF2-40B4-BE49-F238E27FC236}">
                      <a16:creationId xmlns:a16="http://schemas.microsoft.com/office/drawing/2014/main" id="{B47F8BB9-2084-430D-9A37-2AB220A99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9099F590-413F-4F06-9AA8-81B18AAFC4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2B585D3D-A539-4E28-90C1-1AC2D85B5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B4E077-94F4-430B-8AA5-68A612622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E41F4-C882-4F6D-A014-3BE6487AAE0A}"/>
              </a:ext>
            </a:extLst>
          </p:cNvPr>
          <p:cNvCxnSpPr>
            <a:cxnSpLocks/>
            <a:stCxn id="44" idx="0"/>
            <a:endCxn id="51" idx="9"/>
          </p:cNvCxnSpPr>
          <p:nvPr/>
        </p:nvCxnSpPr>
        <p:spPr bwMode="auto">
          <a:xfrm flipH="1" flipV="1">
            <a:off x="4395353" y="3942279"/>
            <a:ext cx="5656" cy="9076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04D131-B37B-474D-BC0D-4F8D34C5AE22}"/>
              </a:ext>
            </a:extLst>
          </p:cNvPr>
          <p:cNvGrpSpPr/>
          <p:nvPr/>
        </p:nvGrpSpPr>
        <p:grpSpPr>
          <a:xfrm>
            <a:off x="2295525" y="4849907"/>
            <a:ext cx="2469054" cy="863644"/>
            <a:chOff x="5368290" y="4649882"/>
            <a:chExt cx="2469054" cy="8636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4EEC77-B442-489E-834B-193A67C7B582}"/>
                </a:ext>
              </a:extLst>
            </p:cNvPr>
            <p:cNvSpPr txBox="1">
              <a:spLocks/>
            </p:cNvSpPr>
            <p:nvPr/>
          </p:nvSpPr>
          <p:spPr>
            <a:xfrm>
              <a:off x="5368290" y="5254424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Enterprise</a:t>
              </a:r>
            </a:p>
          </p:txBody>
        </p: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E2340BB-E82A-415B-AE25-0779E126C6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0204" y="4649882"/>
              <a:ext cx="727140" cy="807644"/>
              <a:chOff x="2811" y="1717"/>
              <a:chExt cx="280" cy="311"/>
            </a:xfrm>
          </p:grpSpPr>
          <p:sp>
            <p:nvSpPr>
              <p:cNvPr id="44" name="AutoShape 38">
                <a:extLst>
                  <a:ext uri="{FF2B5EF4-FFF2-40B4-BE49-F238E27FC236}">
                    <a16:creationId xmlns:a16="http://schemas.microsoft.com/office/drawing/2014/main" id="{31E719A6-37DB-4036-AED2-C05A1224DBB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11" y="1717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9FB3FB49-EF3B-486A-A95C-FCEB2DF7E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1717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7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7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7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1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7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:a16="http://schemas.microsoft.com/office/drawing/2014/main" id="{389E8DE1-C692-4092-8314-E5E25BB143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728"/>
                <a:ext cx="256" cy="289"/>
              </a:xfrm>
              <a:custGeom>
                <a:avLst/>
                <a:gdLst>
                  <a:gd name="T0" fmla="*/ 12224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4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4 w 23680"/>
                  <a:gd name="T21" fmla="*/ 107 h 27360"/>
                  <a:gd name="T22" fmla="*/ 19458 w 23680"/>
                  <a:gd name="T23" fmla="*/ 18008 h 27360"/>
                  <a:gd name="T24" fmla="*/ 19071 w 23680"/>
                  <a:gd name="T25" fmla="*/ 18676 h 27360"/>
                  <a:gd name="T26" fmla="*/ 12098 w 23680"/>
                  <a:gd name="T27" fmla="*/ 22667 h 27360"/>
                  <a:gd name="T28" fmla="*/ 11564 w 23680"/>
                  <a:gd name="T29" fmla="*/ 22667 h 27360"/>
                  <a:gd name="T30" fmla="*/ 4245 w 23680"/>
                  <a:gd name="T31" fmla="*/ 18477 h 27360"/>
                  <a:gd name="T32" fmla="*/ 4205 w 23680"/>
                  <a:gd name="T33" fmla="*/ 18408 h 27360"/>
                  <a:gd name="T34" fmla="*/ 4205 w 23680"/>
                  <a:gd name="T35" fmla="*/ 9845 h 27360"/>
                  <a:gd name="T36" fmla="*/ 4237 w 23680"/>
                  <a:gd name="T37" fmla="*/ 9789 h 27360"/>
                  <a:gd name="T38" fmla="*/ 6392 w 23680"/>
                  <a:gd name="T39" fmla="*/ 8534 h 27360"/>
                  <a:gd name="T40" fmla="*/ 6927 w 23680"/>
                  <a:gd name="T41" fmla="*/ 8534 h 27360"/>
                  <a:gd name="T42" fmla="*/ 13608 w 23680"/>
                  <a:gd name="T43" fmla="*/ 12402 h 27360"/>
                  <a:gd name="T44" fmla="*/ 14231 w 23680"/>
                  <a:gd name="T45" fmla="*/ 13482 h 27360"/>
                  <a:gd name="T46" fmla="*/ 14231 w 23680"/>
                  <a:gd name="T47" fmla="*/ 14242 h 27360"/>
                  <a:gd name="T48" fmla="*/ 13527 w 23680"/>
                  <a:gd name="T49" fmla="*/ 15462 h 27360"/>
                  <a:gd name="T50" fmla="*/ 12018 w 23680"/>
                  <a:gd name="T51" fmla="*/ 16333 h 27360"/>
                  <a:gd name="T52" fmla="*/ 11945 w 23680"/>
                  <a:gd name="T53" fmla="*/ 16314 h 27360"/>
                  <a:gd name="T54" fmla="*/ 11938 w 23680"/>
                  <a:gd name="T55" fmla="*/ 16287 h 27360"/>
                  <a:gd name="T56" fmla="*/ 11938 w 23680"/>
                  <a:gd name="T57" fmla="*/ 14286 h 27360"/>
                  <a:gd name="T58" fmla="*/ 11812 w 23680"/>
                  <a:gd name="T59" fmla="*/ 14068 h 27360"/>
                  <a:gd name="T60" fmla="*/ 5991 w 23680"/>
                  <a:gd name="T61" fmla="*/ 10708 h 27360"/>
                  <a:gd name="T62" fmla="*/ 5919 w 23680"/>
                  <a:gd name="T63" fmla="*/ 10727 h 27360"/>
                  <a:gd name="T64" fmla="*/ 5911 w 23680"/>
                  <a:gd name="T65" fmla="*/ 10754 h 27360"/>
                  <a:gd name="T66" fmla="*/ 5911 w 23680"/>
                  <a:gd name="T67" fmla="*/ 16129 h 27360"/>
                  <a:gd name="T68" fmla="*/ 6471 w 23680"/>
                  <a:gd name="T69" fmla="*/ 17103 h 27360"/>
                  <a:gd name="T70" fmla="*/ 10385 w 23680"/>
                  <a:gd name="T71" fmla="*/ 19386 h 27360"/>
                  <a:gd name="T72" fmla="*/ 13278 w 23680"/>
                  <a:gd name="T73" fmla="*/ 19386 h 27360"/>
                  <a:gd name="T74" fmla="*/ 17574 w 23680"/>
                  <a:gd name="T75" fmla="*/ 16880 h 27360"/>
                  <a:gd name="T76" fmla="*/ 17751 w 23680"/>
                  <a:gd name="T77" fmla="*/ 16572 h 27360"/>
                  <a:gd name="T78" fmla="*/ 17751 w 23680"/>
                  <a:gd name="T79" fmla="*/ 12224 h 27360"/>
                  <a:gd name="T80" fmla="*/ 16770 w 23680"/>
                  <a:gd name="T81" fmla="*/ 10525 h 27360"/>
                  <a:gd name="T82" fmla="*/ 9938 w 23680"/>
                  <a:gd name="T83" fmla="*/ 6580 h 27360"/>
                  <a:gd name="T84" fmla="*/ 9918 w 23680"/>
                  <a:gd name="T85" fmla="*/ 6507 h 27360"/>
                  <a:gd name="T86" fmla="*/ 9938 w 23680"/>
                  <a:gd name="T87" fmla="*/ 6487 h 27360"/>
                  <a:gd name="T88" fmla="*/ 11781 w 23680"/>
                  <a:gd name="T89" fmla="*/ 5423 h 27360"/>
                  <a:gd name="T90" fmla="*/ 11861 w 23680"/>
                  <a:gd name="T91" fmla="*/ 5423 h 27360"/>
                  <a:gd name="T92" fmla="*/ 19113 w 23680"/>
                  <a:gd name="T93" fmla="*/ 9609 h 27360"/>
                  <a:gd name="T94" fmla="*/ 19458 w 23680"/>
                  <a:gd name="T95" fmla="*/ 10208 h 27360"/>
                  <a:gd name="T96" fmla="*/ 19458 w 23680"/>
                  <a:gd name="T97" fmla="*/ 18008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80" h="27360">
                    <a:moveTo>
                      <a:pt x="12224" y="107"/>
                    </a:moveTo>
                    <a:cubicBezTo>
                      <a:pt x="11979" y="0"/>
                      <a:pt x="11700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7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0" y="27360"/>
                      <a:pt x="11979" y="27360"/>
                      <a:pt x="12224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2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4" y="107"/>
                    </a:lnTo>
                    <a:close/>
                    <a:moveTo>
                      <a:pt x="19458" y="18008"/>
                    </a:moveTo>
                    <a:cubicBezTo>
                      <a:pt x="19458" y="18284"/>
                      <a:pt x="19310" y="18539"/>
                      <a:pt x="19071" y="18676"/>
                    </a:cubicBezTo>
                    <a:cubicBezTo>
                      <a:pt x="12098" y="22667"/>
                      <a:pt x="12098" y="22667"/>
                      <a:pt x="12098" y="22667"/>
                    </a:cubicBezTo>
                    <a:cubicBezTo>
                      <a:pt x="11933" y="22762"/>
                      <a:pt x="11730" y="22762"/>
                      <a:pt x="11564" y="22667"/>
                    </a:cubicBezTo>
                    <a:cubicBezTo>
                      <a:pt x="4245" y="18477"/>
                      <a:pt x="4245" y="18477"/>
                      <a:pt x="4245" y="18477"/>
                    </a:cubicBezTo>
                    <a:cubicBezTo>
                      <a:pt x="4220" y="18463"/>
                      <a:pt x="4205" y="18436"/>
                      <a:pt x="4205" y="18408"/>
                    </a:cubicBezTo>
                    <a:cubicBezTo>
                      <a:pt x="4205" y="9845"/>
                      <a:pt x="4205" y="9845"/>
                      <a:pt x="4205" y="9845"/>
                    </a:cubicBezTo>
                    <a:cubicBezTo>
                      <a:pt x="4205" y="9822"/>
                      <a:pt x="4217" y="9800"/>
                      <a:pt x="4237" y="9789"/>
                    </a:cubicBezTo>
                    <a:cubicBezTo>
                      <a:pt x="6392" y="8534"/>
                      <a:pt x="6392" y="8534"/>
                      <a:pt x="6392" y="8534"/>
                    </a:cubicBezTo>
                    <a:cubicBezTo>
                      <a:pt x="6558" y="8438"/>
                      <a:pt x="6762" y="8438"/>
                      <a:pt x="6927" y="8534"/>
                    </a:cubicBezTo>
                    <a:cubicBezTo>
                      <a:pt x="13608" y="12402"/>
                      <a:pt x="13608" y="12402"/>
                      <a:pt x="13608" y="12402"/>
                    </a:cubicBezTo>
                    <a:cubicBezTo>
                      <a:pt x="13993" y="12625"/>
                      <a:pt x="14231" y="13037"/>
                      <a:pt x="14231" y="13482"/>
                    </a:cubicBezTo>
                    <a:cubicBezTo>
                      <a:pt x="14231" y="14242"/>
                      <a:pt x="14231" y="14242"/>
                      <a:pt x="14231" y="14242"/>
                    </a:cubicBezTo>
                    <a:cubicBezTo>
                      <a:pt x="14231" y="14745"/>
                      <a:pt x="13962" y="15210"/>
                      <a:pt x="13527" y="15462"/>
                    </a:cubicBezTo>
                    <a:cubicBezTo>
                      <a:pt x="12018" y="16333"/>
                      <a:pt x="12018" y="16333"/>
                      <a:pt x="12018" y="16333"/>
                    </a:cubicBezTo>
                    <a:cubicBezTo>
                      <a:pt x="11993" y="16348"/>
                      <a:pt x="11960" y="16339"/>
                      <a:pt x="11945" y="16314"/>
                    </a:cubicBezTo>
                    <a:cubicBezTo>
                      <a:pt x="11941" y="16306"/>
                      <a:pt x="11938" y="16296"/>
                      <a:pt x="11938" y="16287"/>
                    </a:cubicBezTo>
                    <a:cubicBezTo>
                      <a:pt x="11938" y="14286"/>
                      <a:pt x="11938" y="14286"/>
                      <a:pt x="11938" y="14286"/>
                    </a:cubicBezTo>
                    <a:cubicBezTo>
                      <a:pt x="11938" y="14197"/>
                      <a:pt x="11890" y="14113"/>
                      <a:pt x="11812" y="14068"/>
                    </a:cubicBezTo>
                    <a:cubicBezTo>
                      <a:pt x="5991" y="10708"/>
                      <a:pt x="5991" y="10708"/>
                      <a:pt x="5991" y="10708"/>
                    </a:cubicBezTo>
                    <a:cubicBezTo>
                      <a:pt x="5966" y="10693"/>
                      <a:pt x="5933" y="10702"/>
                      <a:pt x="5919" y="10727"/>
                    </a:cubicBezTo>
                    <a:cubicBezTo>
                      <a:pt x="5914" y="10735"/>
                      <a:pt x="5911" y="10745"/>
                      <a:pt x="5911" y="10754"/>
                    </a:cubicBezTo>
                    <a:cubicBezTo>
                      <a:pt x="5911" y="16129"/>
                      <a:pt x="5911" y="16129"/>
                      <a:pt x="5911" y="16129"/>
                    </a:cubicBezTo>
                    <a:cubicBezTo>
                      <a:pt x="5911" y="16530"/>
                      <a:pt x="6125" y="16901"/>
                      <a:pt x="6471" y="17103"/>
                    </a:cubicBezTo>
                    <a:cubicBezTo>
                      <a:pt x="10385" y="19386"/>
                      <a:pt x="10385" y="19386"/>
                      <a:pt x="10385" y="19386"/>
                    </a:cubicBezTo>
                    <a:cubicBezTo>
                      <a:pt x="11280" y="19903"/>
                      <a:pt x="12383" y="19903"/>
                      <a:pt x="13278" y="19386"/>
                    </a:cubicBezTo>
                    <a:cubicBezTo>
                      <a:pt x="17574" y="16880"/>
                      <a:pt x="17574" y="16880"/>
                      <a:pt x="17574" y="16880"/>
                    </a:cubicBezTo>
                    <a:cubicBezTo>
                      <a:pt x="17684" y="16816"/>
                      <a:pt x="17751" y="16699"/>
                      <a:pt x="17751" y="16572"/>
                    </a:cubicBezTo>
                    <a:cubicBezTo>
                      <a:pt x="17751" y="12224"/>
                      <a:pt x="17751" y="12224"/>
                      <a:pt x="17751" y="12224"/>
                    </a:cubicBezTo>
                    <a:cubicBezTo>
                      <a:pt x="17751" y="11523"/>
                      <a:pt x="17377" y="10875"/>
                      <a:pt x="16770" y="10525"/>
                    </a:cubicBezTo>
                    <a:cubicBezTo>
                      <a:pt x="9938" y="6580"/>
                      <a:pt x="9938" y="6580"/>
                      <a:pt x="9938" y="6580"/>
                    </a:cubicBezTo>
                    <a:cubicBezTo>
                      <a:pt x="9912" y="6565"/>
                      <a:pt x="9903" y="6532"/>
                      <a:pt x="9918" y="6507"/>
                    </a:cubicBezTo>
                    <a:cubicBezTo>
                      <a:pt x="9923" y="6499"/>
                      <a:pt x="9929" y="6492"/>
                      <a:pt x="9938" y="6487"/>
                    </a:cubicBezTo>
                    <a:cubicBezTo>
                      <a:pt x="11781" y="5423"/>
                      <a:pt x="11781" y="5423"/>
                      <a:pt x="11781" y="5423"/>
                    </a:cubicBezTo>
                    <a:cubicBezTo>
                      <a:pt x="11806" y="5409"/>
                      <a:pt x="11837" y="5409"/>
                      <a:pt x="11861" y="5423"/>
                    </a:cubicBezTo>
                    <a:cubicBezTo>
                      <a:pt x="19113" y="9609"/>
                      <a:pt x="19113" y="9609"/>
                      <a:pt x="19113" y="9609"/>
                    </a:cubicBezTo>
                    <a:cubicBezTo>
                      <a:pt x="19326" y="9733"/>
                      <a:pt x="19458" y="9961"/>
                      <a:pt x="19458" y="10208"/>
                    </a:cubicBezTo>
                    <a:lnTo>
                      <a:pt x="19458" y="18008"/>
                    </a:ln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91847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Script 1: Set up by-copy Collaboration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99490"/>
            <a:ext cx="95189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99490"/>
            <a:ext cx="3116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99490"/>
            <a:ext cx="889567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FDF6A-26CC-4339-BA1B-EC6D22CDB2B1}"/>
              </a:ext>
            </a:extLst>
          </p:cNvPr>
          <p:cNvGrpSpPr/>
          <p:nvPr/>
        </p:nvGrpSpPr>
        <p:grpSpPr>
          <a:xfrm>
            <a:off x="8243974" y="3429000"/>
            <a:ext cx="3237215" cy="1129511"/>
            <a:chOff x="8243974" y="3429000"/>
            <a:chExt cx="3237215" cy="11295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69AEE1B-3F6E-4783-9336-37D7641A2E0E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BFBFBF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EFB180-8E4F-4ECF-8873-783AC7C1C5A9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8ADAC26-C27F-4796-B333-D532BC9C70E3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34" name="Freeform 6">
                  <a:extLst>
                    <a:ext uri="{FF2B5EF4-FFF2-40B4-BE49-F238E27FC236}">
                      <a16:creationId xmlns:a16="http://schemas.microsoft.com/office/drawing/2014/main" id="{E165B47C-B760-4FE1-9876-49A6CEE48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id="{B75CDC97-9922-41BE-ACF9-C28579E50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6" name="Freeform 8">
                  <a:extLst>
                    <a:ext uri="{FF2B5EF4-FFF2-40B4-BE49-F238E27FC236}">
                      <a16:creationId xmlns:a16="http://schemas.microsoft.com/office/drawing/2014/main" id="{85BAA87D-8857-4419-967C-ABD3A948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DAECA2-5CDD-4590-8693-4065E5B6F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A07D3D3-2BA9-4DFD-BFBF-021208B4A387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8D17360-34BF-43AD-9A8C-84B4B9030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958ACA9-DAAD-40D3-B147-891DF7D003F3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40" name="Freeform 20">
                  <a:extLst>
                    <a:ext uri="{FF2B5EF4-FFF2-40B4-BE49-F238E27FC236}">
                      <a16:creationId xmlns:a16="http://schemas.microsoft.com/office/drawing/2014/main" id="{29854379-A791-48CD-BB1A-E7810EB23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1" name="Freeform 21">
                  <a:extLst>
                    <a:ext uri="{FF2B5EF4-FFF2-40B4-BE49-F238E27FC236}">
                      <a16:creationId xmlns:a16="http://schemas.microsoft.com/office/drawing/2014/main" id="{2FBFF261-97F8-4D62-9F38-AED28B96CC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2" name="Rectangle 22">
                  <a:extLst>
                    <a:ext uri="{FF2B5EF4-FFF2-40B4-BE49-F238E27FC236}">
                      <a16:creationId xmlns:a16="http://schemas.microsoft.com/office/drawing/2014/main" id="{7F5196AD-DEC4-4680-9E37-DFA875D7E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BFBFB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3" name="Rectangle 23">
                  <a:extLst>
                    <a:ext uri="{FF2B5EF4-FFF2-40B4-BE49-F238E27FC236}">
                      <a16:creationId xmlns:a16="http://schemas.microsoft.com/office/drawing/2014/main" id="{060FD997-AF7A-4D58-8376-F564C135C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95959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4" name="Freeform 24">
                  <a:extLst>
                    <a:ext uri="{FF2B5EF4-FFF2-40B4-BE49-F238E27FC236}">
                      <a16:creationId xmlns:a16="http://schemas.microsoft.com/office/drawing/2014/main" id="{9E272CFE-4D63-4249-A093-51B127FAC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5" name="Freeform 25">
                  <a:extLst>
                    <a:ext uri="{FF2B5EF4-FFF2-40B4-BE49-F238E27FC236}">
                      <a16:creationId xmlns:a16="http://schemas.microsoft.com/office/drawing/2014/main" id="{E9A68678-D5F9-4106-B215-22F4C1D0B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D48C243-194D-4400-AFCB-F59966D024C5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AC055AF-2491-4CDD-976C-171FFAC5656A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49" name="Freeform 13">
                  <a:extLst>
                    <a:ext uri="{FF2B5EF4-FFF2-40B4-BE49-F238E27FC236}">
                      <a16:creationId xmlns:a16="http://schemas.microsoft.com/office/drawing/2014/main" id="{1FF2B8CF-798F-4CFD-BFBA-DDF3BA589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0" name="Freeform 14">
                  <a:extLst>
                    <a:ext uri="{FF2B5EF4-FFF2-40B4-BE49-F238E27FC236}">
                      <a16:creationId xmlns:a16="http://schemas.microsoft.com/office/drawing/2014/main" id="{7544D687-CFA4-4491-A8B2-EA98C10EA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1" name="Freeform 15">
                  <a:extLst>
                    <a:ext uri="{FF2B5EF4-FFF2-40B4-BE49-F238E27FC236}">
                      <a16:creationId xmlns:a16="http://schemas.microsoft.com/office/drawing/2014/main" id="{A6F50067-2503-43C2-AC58-202ECA3997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DC9C9D-41D0-49B2-B0BC-492A6EC4D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26E020C-E636-4979-A544-6095606290AC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7AF2BC7-4E75-477D-AB7C-82F758D457C0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312ABF16-E0BE-408F-9BE4-48D0AA7CC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FC55039D-30A3-4CB8-8D13-FEE4EDC78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D151FBD2-607C-4816-812E-EBDA2DC5F8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78F8C336-C8C8-4EF1-96B5-EBB2547C65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6CEB0A7D-690B-4662-9574-963B370FDC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6AF348D-64C5-4940-A0B3-4D091D8D0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6CF1E15-BAB6-45D9-87FB-DAD77AD8BBE7}"/>
              </a:ext>
            </a:extLst>
          </p:cNvPr>
          <p:cNvSpPr txBox="1">
            <a:spLocks/>
          </p:cNvSpPr>
          <p:nvPr/>
        </p:nvSpPr>
        <p:spPr>
          <a:xfrm>
            <a:off x="1719417" y="4324131"/>
            <a:ext cx="2573165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algn="r"/>
            <a:r>
              <a:rPr lang="en-US" dirty="0"/>
              <a:t>Set up by-copy collaboration</a:t>
            </a:r>
          </a:p>
          <a:p>
            <a:pPr algn="r"/>
            <a:r>
              <a:rPr lang="en-US" dirty="0"/>
              <a:t>Template Group is shared by copy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40D49B6F-2C26-4875-BBEE-F1CAB1A8139E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Collaborate template group from Enterprise to Online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1DD4127-C677-4A2A-99CA-B4DC3B48F1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0920" y="4281442"/>
            <a:ext cx="0" cy="8359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19636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D9D0FBD-F5B7-436A-9906-CCF722D80D05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993A2-4FB0-4B17-94CA-EFB2362A7B12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BFBFBF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DC04F78-1799-4832-BADB-2FE4B8C39A7B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040780E-912A-4F6E-8CC5-E100DB79BB0C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203" name="Freeform 6">
                  <a:extLst>
                    <a:ext uri="{FF2B5EF4-FFF2-40B4-BE49-F238E27FC236}">
                      <a16:creationId xmlns:a16="http://schemas.microsoft.com/office/drawing/2014/main" id="{2161944E-1483-4993-AD9A-9E35587BF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204" name="Freeform 7">
                  <a:extLst>
                    <a:ext uri="{FF2B5EF4-FFF2-40B4-BE49-F238E27FC236}">
                      <a16:creationId xmlns:a16="http://schemas.microsoft.com/office/drawing/2014/main" id="{F5B69F9D-7E27-488F-BA11-B30B3F1BAF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FB8B1BE-177C-41B0-B68E-D687286BD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C73F3D-DD9B-4584-A560-EBE88C8BE465}"/>
              </a:ext>
            </a:extLst>
          </p:cNvPr>
          <p:cNvGrpSpPr/>
          <p:nvPr/>
        </p:nvGrpSpPr>
        <p:grpSpPr>
          <a:xfrm>
            <a:off x="4580210" y="3446296"/>
            <a:ext cx="3237215" cy="1129511"/>
            <a:chOff x="4617336" y="3429000"/>
            <a:chExt cx="3237215" cy="11295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CD8776-09D4-4E88-BD00-2346C1712409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F46145-96A8-44C4-B3B4-C8F8298DA3DA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D73555C-3B93-4653-93D5-98E27182F14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5094B44E-E894-49D8-9EFE-8DDC2FEC8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7AAAF545-1DFB-44E1-83B1-10DD9F3C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D778B382-6D13-4F5F-9138-8378D37D4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B6C2BD2-1BC9-40A7-9CE4-9BE88DBEE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2F5B4-4E11-419A-BAA9-31CAD68ED2FE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7496ED-236B-4A58-8C57-7F250CAF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7BC025-1358-43FF-B52C-005FA59E0D08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7EC42EDB-F234-4F59-A8BD-E97668F9C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00311FF2-28DE-4960-B24E-A32AEADB6D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3" name="Rectangle 22">
                  <a:extLst>
                    <a:ext uri="{FF2B5EF4-FFF2-40B4-BE49-F238E27FC236}">
                      <a16:creationId xmlns:a16="http://schemas.microsoft.com/office/drawing/2014/main" id="{AFC62745-A873-4951-808E-36813F80F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6331824E-3940-4A4F-BE06-2710B8C9D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03E42892-C8E4-459E-A7B6-DC7D44FA89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C452E522-AABB-4C54-B25B-679A0B90AE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1541F3-EC45-40AC-9B06-D130B60030C2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422170-9065-4A27-9909-31A033B6F321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16" name="Freeform 13">
                  <a:extLst>
                    <a:ext uri="{FF2B5EF4-FFF2-40B4-BE49-F238E27FC236}">
                      <a16:creationId xmlns:a16="http://schemas.microsoft.com/office/drawing/2014/main" id="{ECD9E05F-E165-4AE2-BDAD-5A073A001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7" name="Freeform 14">
                  <a:extLst>
                    <a:ext uri="{FF2B5EF4-FFF2-40B4-BE49-F238E27FC236}">
                      <a16:creationId xmlns:a16="http://schemas.microsoft.com/office/drawing/2014/main" id="{62487FD7-F524-4802-AE75-D65BDB92C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8" name="Freeform 15">
                  <a:extLst>
                    <a:ext uri="{FF2B5EF4-FFF2-40B4-BE49-F238E27FC236}">
                      <a16:creationId xmlns:a16="http://schemas.microsoft.com/office/drawing/2014/main" id="{01CE0A56-7C98-4449-8ED9-9634B2380F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A6EA7D-BE39-4FC3-971C-14545895D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C15B63-B05C-4D88-804C-F91C37903D9D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7A1A8B-37D5-48BB-ABB7-9579B9E5D22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09" name="Freeform 58">
                  <a:extLst>
                    <a:ext uri="{FF2B5EF4-FFF2-40B4-BE49-F238E27FC236}">
                      <a16:creationId xmlns:a16="http://schemas.microsoft.com/office/drawing/2014/main" id="{816C9CE9-086B-4569-BFE2-2BE201147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0" name="Freeform 59">
                  <a:extLst>
                    <a:ext uri="{FF2B5EF4-FFF2-40B4-BE49-F238E27FC236}">
                      <a16:creationId xmlns:a16="http://schemas.microsoft.com/office/drawing/2014/main" id="{759BF6ED-A24C-4441-8187-2FE8B60C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1" name="Freeform 60">
                  <a:extLst>
                    <a:ext uri="{FF2B5EF4-FFF2-40B4-BE49-F238E27FC236}">
                      <a16:creationId xmlns:a16="http://schemas.microsoft.com/office/drawing/2014/main" id="{60685481-A5E3-4E63-8AE8-3206DA947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2" name="Freeform 61">
                  <a:extLst>
                    <a:ext uri="{FF2B5EF4-FFF2-40B4-BE49-F238E27FC236}">
                      <a16:creationId xmlns:a16="http://schemas.microsoft.com/office/drawing/2014/main" id="{81EAEC8D-B6EA-40BE-A4C7-35D4450F66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3" name="Freeform 62">
                  <a:extLst>
                    <a:ext uri="{FF2B5EF4-FFF2-40B4-BE49-F238E27FC236}">
                      <a16:creationId xmlns:a16="http://schemas.microsoft.com/office/drawing/2014/main" id="{4AAD890B-FAC7-4F42-9E3D-2FED372815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25A014-7442-4B2C-8492-9D8F5A677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6F14D-6232-42F9-888B-0B8F676797C1}"/>
              </a:ext>
            </a:extLst>
          </p:cNvPr>
          <p:cNvGrpSpPr/>
          <p:nvPr/>
        </p:nvGrpSpPr>
        <p:grpSpPr>
          <a:xfrm>
            <a:off x="4596057" y="5137882"/>
            <a:ext cx="3237215" cy="1129511"/>
            <a:chOff x="4617336" y="3429000"/>
            <a:chExt cx="3237215" cy="11295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EF9F3C-5864-4A88-8F26-56DDD54A26BA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4BDA90-5B48-485C-B3C1-F9AF2B576F39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60AE5D-803C-4387-BB23-1AE9AB6BD5CF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43" name="Freeform 6">
                  <a:extLst>
                    <a:ext uri="{FF2B5EF4-FFF2-40B4-BE49-F238E27FC236}">
                      <a16:creationId xmlns:a16="http://schemas.microsoft.com/office/drawing/2014/main" id="{1B4E3DF3-5816-420A-8F1D-70116750D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CF7A2189-71B5-42D7-A21A-CBACAC064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C23863F4-B012-4001-923F-0BC48FFE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7F0900-A5D2-42DC-B2C8-25D83C459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F3AE62-AB83-4CF5-A5A2-4490ACA5B68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99A66C-0CE9-4D8F-9B7C-354DE10F02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F8919CB-3BFE-4F64-9172-0B6D743EEC27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E367356E-DAC1-47FD-9AC1-A8A556C1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3" name="Freeform 21">
                  <a:extLst>
                    <a:ext uri="{FF2B5EF4-FFF2-40B4-BE49-F238E27FC236}">
                      <a16:creationId xmlns:a16="http://schemas.microsoft.com/office/drawing/2014/main" id="{46337B41-FDA2-4283-97C1-1F904FA389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B55F9C28-36B4-4946-B518-4C827F296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5" name="Rectangle 23">
                  <a:extLst>
                    <a:ext uri="{FF2B5EF4-FFF2-40B4-BE49-F238E27FC236}">
                      <a16:creationId xmlns:a16="http://schemas.microsoft.com/office/drawing/2014/main" id="{192115E6-761C-4CA2-B1F2-E1CCD2769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6" name="Freeform 24">
                  <a:extLst>
                    <a:ext uri="{FF2B5EF4-FFF2-40B4-BE49-F238E27FC236}">
                      <a16:creationId xmlns:a16="http://schemas.microsoft.com/office/drawing/2014/main" id="{F7EFAB00-9F61-4023-8976-9D15FE9BC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7" name="Freeform 25">
                  <a:extLst>
                    <a:ext uri="{FF2B5EF4-FFF2-40B4-BE49-F238E27FC236}">
                      <a16:creationId xmlns:a16="http://schemas.microsoft.com/office/drawing/2014/main" id="{DB23771C-841B-40B1-BCD4-F5A950B46B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F4A3F-3035-4D42-9A07-08AA7CC371CA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830C57E-54C8-4ABF-8D4D-6A5CE18D6284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78" name="Freeform 13">
                  <a:extLst>
                    <a:ext uri="{FF2B5EF4-FFF2-40B4-BE49-F238E27FC236}">
                      <a16:creationId xmlns:a16="http://schemas.microsoft.com/office/drawing/2014/main" id="{832034EE-263F-417C-A51F-DFAB5C3B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79" name="Freeform 14">
                  <a:extLst>
                    <a:ext uri="{FF2B5EF4-FFF2-40B4-BE49-F238E27FC236}">
                      <a16:creationId xmlns:a16="http://schemas.microsoft.com/office/drawing/2014/main" id="{CD6ED138-B85F-450E-A124-F18787550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0" name="Freeform 15">
                  <a:extLst>
                    <a:ext uri="{FF2B5EF4-FFF2-40B4-BE49-F238E27FC236}">
                      <a16:creationId xmlns:a16="http://schemas.microsoft.com/office/drawing/2014/main" id="{85C73BC9-E05E-4504-9BAC-DC6A62FE1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D3A7D-4BEE-4476-B252-0155EF478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AE1179-0B59-4759-813B-84215032E7DA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1D72229-B413-48A9-992B-A48C2DCEEC5B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90" name="Freeform 58">
                  <a:extLst>
                    <a:ext uri="{FF2B5EF4-FFF2-40B4-BE49-F238E27FC236}">
                      <a16:creationId xmlns:a16="http://schemas.microsoft.com/office/drawing/2014/main" id="{FE98B333-CDF3-4BF6-9DF7-FB0A181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1" name="Freeform 59">
                  <a:extLst>
                    <a:ext uri="{FF2B5EF4-FFF2-40B4-BE49-F238E27FC236}">
                      <a16:creationId xmlns:a16="http://schemas.microsoft.com/office/drawing/2014/main" id="{194BB2EE-18FD-4FC3-ABB0-253E94A9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2" name="Freeform 60">
                  <a:extLst>
                    <a:ext uri="{FF2B5EF4-FFF2-40B4-BE49-F238E27FC236}">
                      <a16:creationId xmlns:a16="http://schemas.microsoft.com/office/drawing/2014/main" id="{B47F8BB9-2084-430D-9A37-2AB220A99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9099F590-413F-4F06-9AA8-81B18AAFC4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2B585D3D-A539-4E28-90C1-1AC2D85B5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B4E077-94F4-430B-8AA5-68A612622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04D131-B37B-474D-BC0D-4F8D34C5AE22}"/>
              </a:ext>
            </a:extLst>
          </p:cNvPr>
          <p:cNvGrpSpPr/>
          <p:nvPr/>
        </p:nvGrpSpPr>
        <p:grpSpPr>
          <a:xfrm>
            <a:off x="2295525" y="4849907"/>
            <a:ext cx="2469054" cy="863644"/>
            <a:chOff x="5368290" y="4649882"/>
            <a:chExt cx="2469054" cy="8636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4EEC77-B442-489E-834B-193A67C7B582}"/>
                </a:ext>
              </a:extLst>
            </p:cNvPr>
            <p:cNvSpPr txBox="1">
              <a:spLocks/>
            </p:cNvSpPr>
            <p:nvPr/>
          </p:nvSpPr>
          <p:spPr>
            <a:xfrm>
              <a:off x="5368290" y="5254424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Enterprise</a:t>
              </a:r>
            </a:p>
          </p:txBody>
        </p: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E2340BB-E82A-415B-AE25-0779E126C6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0204" y="4649882"/>
              <a:ext cx="727140" cy="807644"/>
              <a:chOff x="2811" y="1717"/>
              <a:chExt cx="280" cy="311"/>
            </a:xfrm>
          </p:grpSpPr>
          <p:sp>
            <p:nvSpPr>
              <p:cNvPr id="44" name="AutoShape 38">
                <a:extLst>
                  <a:ext uri="{FF2B5EF4-FFF2-40B4-BE49-F238E27FC236}">
                    <a16:creationId xmlns:a16="http://schemas.microsoft.com/office/drawing/2014/main" id="{31E719A6-37DB-4036-AED2-C05A1224DBB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11" y="1717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9FB3FB49-EF3B-486A-A95C-FCEB2DF7E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1717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7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7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7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1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7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:a16="http://schemas.microsoft.com/office/drawing/2014/main" id="{389E8DE1-C692-4092-8314-E5E25BB143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728"/>
                <a:ext cx="256" cy="289"/>
              </a:xfrm>
              <a:custGeom>
                <a:avLst/>
                <a:gdLst>
                  <a:gd name="T0" fmla="*/ 12224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4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4 w 23680"/>
                  <a:gd name="T21" fmla="*/ 107 h 27360"/>
                  <a:gd name="T22" fmla="*/ 19458 w 23680"/>
                  <a:gd name="T23" fmla="*/ 18008 h 27360"/>
                  <a:gd name="T24" fmla="*/ 19071 w 23680"/>
                  <a:gd name="T25" fmla="*/ 18676 h 27360"/>
                  <a:gd name="T26" fmla="*/ 12098 w 23680"/>
                  <a:gd name="T27" fmla="*/ 22667 h 27360"/>
                  <a:gd name="T28" fmla="*/ 11564 w 23680"/>
                  <a:gd name="T29" fmla="*/ 22667 h 27360"/>
                  <a:gd name="T30" fmla="*/ 4245 w 23680"/>
                  <a:gd name="T31" fmla="*/ 18477 h 27360"/>
                  <a:gd name="T32" fmla="*/ 4205 w 23680"/>
                  <a:gd name="T33" fmla="*/ 18408 h 27360"/>
                  <a:gd name="T34" fmla="*/ 4205 w 23680"/>
                  <a:gd name="T35" fmla="*/ 9845 h 27360"/>
                  <a:gd name="T36" fmla="*/ 4237 w 23680"/>
                  <a:gd name="T37" fmla="*/ 9789 h 27360"/>
                  <a:gd name="T38" fmla="*/ 6392 w 23680"/>
                  <a:gd name="T39" fmla="*/ 8534 h 27360"/>
                  <a:gd name="T40" fmla="*/ 6927 w 23680"/>
                  <a:gd name="T41" fmla="*/ 8534 h 27360"/>
                  <a:gd name="T42" fmla="*/ 13608 w 23680"/>
                  <a:gd name="T43" fmla="*/ 12402 h 27360"/>
                  <a:gd name="T44" fmla="*/ 14231 w 23680"/>
                  <a:gd name="T45" fmla="*/ 13482 h 27360"/>
                  <a:gd name="T46" fmla="*/ 14231 w 23680"/>
                  <a:gd name="T47" fmla="*/ 14242 h 27360"/>
                  <a:gd name="T48" fmla="*/ 13527 w 23680"/>
                  <a:gd name="T49" fmla="*/ 15462 h 27360"/>
                  <a:gd name="T50" fmla="*/ 12018 w 23680"/>
                  <a:gd name="T51" fmla="*/ 16333 h 27360"/>
                  <a:gd name="T52" fmla="*/ 11945 w 23680"/>
                  <a:gd name="T53" fmla="*/ 16314 h 27360"/>
                  <a:gd name="T54" fmla="*/ 11938 w 23680"/>
                  <a:gd name="T55" fmla="*/ 16287 h 27360"/>
                  <a:gd name="T56" fmla="*/ 11938 w 23680"/>
                  <a:gd name="T57" fmla="*/ 14286 h 27360"/>
                  <a:gd name="T58" fmla="*/ 11812 w 23680"/>
                  <a:gd name="T59" fmla="*/ 14068 h 27360"/>
                  <a:gd name="T60" fmla="*/ 5991 w 23680"/>
                  <a:gd name="T61" fmla="*/ 10708 h 27360"/>
                  <a:gd name="T62" fmla="*/ 5919 w 23680"/>
                  <a:gd name="T63" fmla="*/ 10727 h 27360"/>
                  <a:gd name="T64" fmla="*/ 5911 w 23680"/>
                  <a:gd name="T65" fmla="*/ 10754 h 27360"/>
                  <a:gd name="T66" fmla="*/ 5911 w 23680"/>
                  <a:gd name="T67" fmla="*/ 16129 h 27360"/>
                  <a:gd name="T68" fmla="*/ 6471 w 23680"/>
                  <a:gd name="T69" fmla="*/ 17103 h 27360"/>
                  <a:gd name="T70" fmla="*/ 10385 w 23680"/>
                  <a:gd name="T71" fmla="*/ 19386 h 27360"/>
                  <a:gd name="T72" fmla="*/ 13278 w 23680"/>
                  <a:gd name="T73" fmla="*/ 19386 h 27360"/>
                  <a:gd name="T74" fmla="*/ 17574 w 23680"/>
                  <a:gd name="T75" fmla="*/ 16880 h 27360"/>
                  <a:gd name="T76" fmla="*/ 17751 w 23680"/>
                  <a:gd name="T77" fmla="*/ 16572 h 27360"/>
                  <a:gd name="T78" fmla="*/ 17751 w 23680"/>
                  <a:gd name="T79" fmla="*/ 12224 h 27360"/>
                  <a:gd name="T80" fmla="*/ 16770 w 23680"/>
                  <a:gd name="T81" fmla="*/ 10525 h 27360"/>
                  <a:gd name="T82" fmla="*/ 9938 w 23680"/>
                  <a:gd name="T83" fmla="*/ 6580 h 27360"/>
                  <a:gd name="T84" fmla="*/ 9918 w 23680"/>
                  <a:gd name="T85" fmla="*/ 6507 h 27360"/>
                  <a:gd name="T86" fmla="*/ 9938 w 23680"/>
                  <a:gd name="T87" fmla="*/ 6487 h 27360"/>
                  <a:gd name="T88" fmla="*/ 11781 w 23680"/>
                  <a:gd name="T89" fmla="*/ 5423 h 27360"/>
                  <a:gd name="T90" fmla="*/ 11861 w 23680"/>
                  <a:gd name="T91" fmla="*/ 5423 h 27360"/>
                  <a:gd name="T92" fmla="*/ 19113 w 23680"/>
                  <a:gd name="T93" fmla="*/ 9609 h 27360"/>
                  <a:gd name="T94" fmla="*/ 19458 w 23680"/>
                  <a:gd name="T95" fmla="*/ 10208 h 27360"/>
                  <a:gd name="T96" fmla="*/ 19458 w 23680"/>
                  <a:gd name="T97" fmla="*/ 18008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80" h="27360">
                    <a:moveTo>
                      <a:pt x="12224" y="107"/>
                    </a:moveTo>
                    <a:cubicBezTo>
                      <a:pt x="11979" y="0"/>
                      <a:pt x="11700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7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0" y="27360"/>
                      <a:pt x="11979" y="27360"/>
                      <a:pt x="12224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2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4" y="107"/>
                    </a:lnTo>
                    <a:close/>
                    <a:moveTo>
                      <a:pt x="19458" y="18008"/>
                    </a:moveTo>
                    <a:cubicBezTo>
                      <a:pt x="19458" y="18284"/>
                      <a:pt x="19310" y="18539"/>
                      <a:pt x="19071" y="18676"/>
                    </a:cubicBezTo>
                    <a:cubicBezTo>
                      <a:pt x="12098" y="22667"/>
                      <a:pt x="12098" y="22667"/>
                      <a:pt x="12098" y="22667"/>
                    </a:cubicBezTo>
                    <a:cubicBezTo>
                      <a:pt x="11933" y="22762"/>
                      <a:pt x="11730" y="22762"/>
                      <a:pt x="11564" y="22667"/>
                    </a:cubicBezTo>
                    <a:cubicBezTo>
                      <a:pt x="4245" y="18477"/>
                      <a:pt x="4245" y="18477"/>
                      <a:pt x="4245" y="18477"/>
                    </a:cubicBezTo>
                    <a:cubicBezTo>
                      <a:pt x="4220" y="18463"/>
                      <a:pt x="4205" y="18436"/>
                      <a:pt x="4205" y="18408"/>
                    </a:cubicBezTo>
                    <a:cubicBezTo>
                      <a:pt x="4205" y="9845"/>
                      <a:pt x="4205" y="9845"/>
                      <a:pt x="4205" y="9845"/>
                    </a:cubicBezTo>
                    <a:cubicBezTo>
                      <a:pt x="4205" y="9822"/>
                      <a:pt x="4217" y="9800"/>
                      <a:pt x="4237" y="9789"/>
                    </a:cubicBezTo>
                    <a:cubicBezTo>
                      <a:pt x="6392" y="8534"/>
                      <a:pt x="6392" y="8534"/>
                      <a:pt x="6392" y="8534"/>
                    </a:cubicBezTo>
                    <a:cubicBezTo>
                      <a:pt x="6558" y="8438"/>
                      <a:pt x="6762" y="8438"/>
                      <a:pt x="6927" y="8534"/>
                    </a:cubicBezTo>
                    <a:cubicBezTo>
                      <a:pt x="13608" y="12402"/>
                      <a:pt x="13608" y="12402"/>
                      <a:pt x="13608" y="12402"/>
                    </a:cubicBezTo>
                    <a:cubicBezTo>
                      <a:pt x="13993" y="12625"/>
                      <a:pt x="14231" y="13037"/>
                      <a:pt x="14231" y="13482"/>
                    </a:cubicBezTo>
                    <a:cubicBezTo>
                      <a:pt x="14231" y="14242"/>
                      <a:pt x="14231" y="14242"/>
                      <a:pt x="14231" y="14242"/>
                    </a:cubicBezTo>
                    <a:cubicBezTo>
                      <a:pt x="14231" y="14745"/>
                      <a:pt x="13962" y="15210"/>
                      <a:pt x="13527" y="15462"/>
                    </a:cubicBezTo>
                    <a:cubicBezTo>
                      <a:pt x="12018" y="16333"/>
                      <a:pt x="12018" y="16333"/>
                      <a:pt x="12018" y="16333"/>
                    </a:cubicBezTo>
                    <a:cubicBezTo>
                      <a:pt x="11993" y="16348"/>
                      <a:pt x="11960" y="16339"/>
                      <a:pt x="11945" y="16314"/>
                    </a:cubicBezTo>
                    <a:cubicBezTo>
                      <a:pt x="11941" y="16306"/>
                      <a:pt x="11938" y="16296"/>
                      <a:pt x="11938" y="16287"/>
                    </a:cubicBezTo>
                    <a:cubicBezTo>
                      <a:pt x="11938" y="14286"/>
                      <a:pt x="11938" y="14286"/>
                      <a:pt x="11938" y="14286"/>
                    </a:cubicBezTo>
                    <a:cubicBezTo>
                      <a:pt x="11938" y="14197"/>
                      <a:pt x="11890" y="14113"/>
                      <a:pt x="11812" y="14068"/>
                    </a:cubicBezTo>
                    <a:cubicBezTo>
                      <a:pt x="5991" y="10708"/>
                      <a:pt x="5991" y="10708"/>
                      <a:pt x="5991" y="10708"/>
                    </a:cubicBezTo>
                    <a:cubicBezTo>
                      <a:pt x="5966" y="10693"/>
                      <a:pt x="5933" y="10702"/>
                      <a:pt x="5919" y="10727"/>
                    </a:cubicBezTo>
                    <a:cubicBezTo>
                      <a:pt x="5914" y="10735"/>
                      <a:pt x="5911" y="10745"/>
                      <a:pt x="5911" y="10754"/>
                    </a:cubicBezTo>
                    <a:cubicBezTo>
                      <a:pt x="5911" y="16129"/>
                      <a:pt x="5911" y="16129"/>
                      <a:pt x="5911" y="16129"/>
                    </a:cubicBezTo>
                    <a:cubicBezTo>
                      <a:pt x="5911" y="16530"/>
                      <a:pt x="6125" y="16901"/>
                      <a:pt x="6471" y="17103"/>
                    </a:cubicBezTo>
                    <a:cubicBezTo>
                      <a:pt x="10385" y="19386"/>
                      <a:pt x="10385" y="19386"/>
                      <a:pt x="10385" y="19386"/>
                    </a:cubicBezTo>
                    <a:cubicBezTo>
                      <a:pt x="11280" y="19903"/>
                      <a:pt x="12383" y="19903"/>
                      <a:pt x="13278" y="19386"/>
                    </a:cubicBezTo>
                    <a:cubicBezTo>
                      <a:pt x="17574" y="16880"/>
                      <a:pt x="17574" y="16880"/>
                      <a:pt x="17574" y="16880"/>
                    </a:cubicBezTo>
                    <a:cubicBezTo>
                      <a:pt x="17684" y="16816"/>
                      <a:pt x="17751" y="16699"/>
                      <a:pt x="17751" y="16572"/>
                    </a:cubicBezTo>
                    <a:cubicBezTo>
                      <a:pt x="17751" y="12224"/>
                      <a:pt x="17751" y="12224"/>
                      <a:pt x="17751" y="12224"/>
                    </a:cubicBezTo>
                    <a:cubicBezTo>
                      <a:pt x="17751" y="11523"/>
                      <a:pt x="17377" y="10875"/>
                      <a:pt x="16770" y="10525"/>
                    </a:cubicBezTo>
                    <a:cubicBezTo>
                      <a:pt x="9938" y="6580"/>
                      <a:pt x="9938" y="6580"/>
                      <a:pt x="9938" y="6580"/>
                    </a:cubicBezTo>
                    <a:cubicBezTo>
                      <a:pt x="9912" y="6565"/>
                      <a:pt x="9903" y="6532"/>
                      <a:pt x="9918" y="6507"/>
                    </a:cubicBezTo>
                    <a:cubicBezTo>
                      <a:pt x="9923" y="6499"/>
                      <a:pt x="9929" y="6492"/>
                      <a:pt x="9938" y="6487"/>
                    </a:cubicBezTo>
                    <a:cubicBezTo>
                      <a:pt x="11781" y="5423"/>
                      <a:pt x="11781" y="5423"/>
                      <a:pt x="11781" y="5423"/>
                    </a:cubicBezTo>
                    <a:cubicBezTo>
                      <a:pt x="11806" y="5409"/>
                      <a:pt x="11837" y="5409"/>
                      <a:pt x="11861" y="5423"/>
                    </a:cubicBezTo>
                    <a:cubicBezTo>
                      <a:pt x="19113" y="9609"/>
                      <a:pt x="19113" y="9609"/>
                      <a:pt x="19113" y="9609"/>
                    </a:cubicBezTo>
                    <a:cubicBezTo>
                      <a:pt x="19326" y="9733"/>
                      <a:pt x="19458" y="9961"/>
                      <a:pt x="19458" y="10208"/>
                    </a:cubicBezTo>
                    <a:lnTo>
                      <a:pt x="19458" y="18008"/>
                    </a:ln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91847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Script 2: Clone the template group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99490"/>
            <a:ext cx="95189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99490"/>
            <a:ext cx="3116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99490"/>
            <a:ext cx="889567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F1E15-BAB6-45D9-87FB-DAD77AD8BBE7}"/>
              </a:ext>
            </a:extLst>
          </p:cNvPr>
          <p:cNvSpPr txBox="1">
            <a:spLocks/>
          </p:cNvSpPr>
          <p:nvPr/>
        </p:nvSpPr>
        <p:spPr>
          <a:xfrm>
            <a:off x="6407654" y="3024992"/>
            <a:ext cx="3211742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Clones and renames template group and items to support customer deliverables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40D49B6F-2C26-4875-BBEE-F1CAB1A8139E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Rename and clone template group for use in the Delivery Org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4585D21-256F-439F-8B53-B3FD45EFECA4}"/>
              </a:ext>
            </a:extLst>
          </p:cNvPr>
          <p:cNvGrpSpPr/>
          <p:nvPr/>
        </p:nvGrpSpPr>
        <p:grpSpPr>
          <a:xfrm>
            <a:off x="8243974" y="3446584"/>
            <a:ext cx="3237215" cy="1129511"/>
            <a:chOff x="8243974" y="3429000"/>
            <a:chExt cx="3237215" cy="11295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7BD1210-BDF4-4C54-935D-CA53C000D280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83B10F0-457D-422A-8F09-C063A9AA5BDB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5E3F629-1416-45CA-AD40-F7F875FB6C26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91" name="Freeform 6">
                  <a:extLst>
                    <a:ext uri="{FF2B5EF4-FFF2-40B4-BE49-F238E27FC236}">
                      <a16:creationId xmlns:a16="http://schemas.microsoft.com/office/drawing/2014/main" id="{D34795E6-991A-457C-93FC-5E532D5DF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4E5C628D-FE75-4588-9E4D-166850A23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3" name="Freeform 8">
                  <a:extLst>
                    <a:ext uri="{FF2B5EF4-FFF2-40B4-BE49-F238E27FC236}">
                      <a16:creationId xmlns:a16="http://schemas.microsoft.com/office/drawing/2014/main" id="{45E3AA48-9C01-483A-B1C4-2238D41B6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9213B74-3E63-4F49-BC0F-920A2B82E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358C4E5-5A53-485C-A45D-8FB3205B6156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1443E5-AAC8-4D57-9430-571B8D603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EAE482-269D-48D1-BF21-0E8A9119F159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83" name="Freeform 20">
                  <a:extLst>
                    <a:ext uri="{FF2B5EF4-FFF2-40B4-BE49-F238E27FC236}">
                      <a16:creationId xmlns:a16="http://schemas.microsoft.com/office/drawing/2014/main" id="{A9005DCB-3CD5-4055-ADAC-EC2A8F3A2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4F50E8D-1D1E-4A1F-B5D7-76231EB5F4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5" name="Rectangle 22">
                  <a:extLst>
                    <a:ext uri="{FF2B5EF4-FFF2-40B4-BE49-F238E27FC236}">
                      <a16:creationId xmlns:a16="http://schemas.microsoft.com/office/drawing/2014/main" id="{9E4A12F3-9782-4954-8231-EF11AC307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6" name="Rectangle 23">
                  <a:extLst>
                    <a:ext uri="{FF2B5EF4-FFF2-40B4-BE49-F238E27FC236}">
                      <a16:creationId xmlns:a16="http://schemas.microsoft.com/office/drawing/2014/main" id="{5FAB11ED-32BC-4DCA-8FE9-165A73D86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7" name="Freeform 24">
                  <a:extLst>
                    <a:ext uri="{FF2B5EF4-FFF2-40B4-BE49-F238E27FC236}">
                      <a16:creationId xmlns:a16="http://schemas.microsoft.com/office/drawing/2014/main" id="{9F7586BD-06D8-42F0-BF2B-C842B93B25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8" name="Freeform 25">
                  <a:extLst>
                    <a:ext uri="{FF2B5EF4-FFF2-40B4-BE49-F238E27FC236}">
                      <a16:creationId xmlns:a16="http://schemas.microsoft.com/office/drawing/2014/main" id="{0E0FB0D2-4A3A-4005-82AA-CB0FDFA99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A329F82-388F-42CC-859C-B5652030084E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B49F698-E4D2-46B7-89F3-3D31B3274F16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78" name="Freeform 13">
                  <a:extLst>
                    <a:ext uri="{FF2B5EF4-FFF2-40B4-BE49-F238E27FC236}">
                      <a16:creationId xmlns:a16="http://schemas.microsoft.com/office/drawing/2014/main" id="{A3E8E94A-72EB-4ABE-98BB-33780CAD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9" name="Freeform 14">
                  <a:extLst>
                    <a:ext uri="{FF2B5EF4-FFF2-40B4-BE49-F238E27FC236}">
                      <a16:creationId xmlns:a16="http://schemas.microsoft.com/office/drawing/2014/main" id="{DEF4CCC2-4272-49E7-9B58-10520BE6A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6E722D00-E8A6-4735-B7A9-4D31E482A8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1C8FD6-0C7C-4882-B638-6BFB9B28A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91A59F7-E230-4790-BC55-CBF381E4B13D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603F055-A918-4681-8C2C-7400984A873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71" name="Freeform 58">
                  <a:extLst>
                    <a:ext uri="{FF2B5EF4-FFF2-40B4-BE49-F238E27FC236}">
                      <a16:creationId xmlns:a16="http://schemas.microsoft.com/office/drawing/2014/main" id="{A4E0B58A-7E6B-40CC-A19A-3D01E91A4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2" name="Freeform 59">
                  <a:extLst>
                    <a:ext uri="{FF2B5EF4-FFF2-40B4-BE49-F238E27FC236}">
                      <a16:creationId xmlns:a16="http://schemas.microsoft.com/office/drawing/2014/main" id="{6DDDCEA2-2DBC-4AFA-8396-47AB98DE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3" name="Freeform 60">
                  <a:extLst>
                    <a:ext uri="{FF2B5EF4-FFF2-40B4-BE49-F238E27FC236}">
                      <a16:creationId xmlns:a16="http://schemas.microsoft.com/office/drawing/2014/main" id="{97743683-3901-4099-AB4A-56945B462B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4" name="Freeform 61">
                  <a:extLst>
                    <a:ext uri="{FF2B5EF4-FFF2-40B4-BE49-F238E27FC236}">
                      <a16:creationId xmlns:a16="http://schemas.microsoft.com/office/drawing/2014/main" id="{476738FF-C00B-44EB-ADE3-F62C1E18C7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5" name="Freeform 62">
                  <a:extLst>
                    <a:ext uri="{FF2B5EF4-FFF2-40B4-BE49-F238E27FC236}">
                      <a16:creationId xmlns:a16="http://schemas.microsoft.com/office/drawing/2014/main" id="{2776B897-504B-4F70-8DD7-11AF427B0A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DC7E59-72A6-449D-9ECE-F4638D392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FBE824-069F-4BE4-9E56-835A843E0EB3}"/>
              </a:ext>
            </a:extLst>
          </p:cNvPr>
          <p:cNvCxnSpPr>
            <a:cxnSpLocks/>
            <a:stCxn id="102" idx="3"/>
            <a:endCxn id="163" idx="1"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3B30A0F-B580-4ED2-9E17-A78059C6EEF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95353" y="3942279"/>
            <a:ext cx="5656" cy="9076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CA6D2-A226-42FA-BE4B-7A1C1CAD3CA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0920" y="4281442"/>
            <a:ext cx="0" cy="8359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70328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A60F54-CC45-446A-B6B2-2D64C328072A}"/>
              </a:ext>
            </a:extLst>
          </p:cNvPr>
          <p:cNvGrpSpPr/>
          <p:nvPr/>
        </p:nvGrpSpPr>
        <p:grpSpPr>
          <a:xfrm>
            <a:off x="5542656" y="1437398"/>
            <a:ext cx="889567" cy="834063"/>
            <a:chOff x="5542656" y="1436861"/>
            <a:chExt cx="889567" cy="83406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453A0F-A475-4553-BB42-2B5390A03AF0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A6770E-8719-42BF-86FB-7EAC292F87BD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EDA85D7-C8CF-4F96-BEB1-2F40B49C08E4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97" name="Freeform 6">
                  <a:extLst>
                    <a:ext uri="{FF2B5EF4-FFF2-40B4-BE49-F238E27FC236}">
                      <a16:creationId xmlns:a16="http://schemas.microsoft.com/office/drawing/2014/main" id="{609CA14E-5809-40D2-859E-B048D10FA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8" name="Freeform 7">
                  <a:extLst>
                    <a:ext uri="{FF2B5EF4-FFF2-40B4-BE49-F238E27FC236}">
                      <a16:creationId xmlns:a16="http://schemas.microsoft.com/office/drawing/2014/main" id="{EAC2F148-93AB-4DBE-9CE1-E248DD7105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EE99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7B54B5-2664-4A3D-B69C-E55BCB55E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C73F3D-DD9B-4584-A560-EBE88C8BE465}"/>
              </a:ext>
            </a:extLst>
          </p:cNvPr>
          <p:cNvGrpSpPr/>
          <p:nvPr/>
        </p:nvGrpSpPr>
        <p:grpSpPr>
          <a:xfrm>
            <a:off x="4580210" y="3446296"/>
            <a:ext cx="3237215" cy="1129511"/>
            <a:chOff x="4617336" y="3429000"/>
            <a:chExt cx="3237215" cy="11295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CD8776-09D4-4E88-BD00-2346C1712409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F46145-96A8-44C4-B3B4-C8F8298DA3DA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D73555C-3B93-4653-93D5-98E27182F14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5094B44E-E894-49D8-9EFE-8DDC2FEC8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7AAAF545-1DFB-44E1-83B1-10DD9F3C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D778B382-6D13-4F5F-9138-8378D37D4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B6C2BD2-1BC9-40A7-9CE4-9BE88DBEE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2F5B4-4E11-419A-BAA9-31CAD68ED2FE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7496ED-236B-4A58-8C57-7F250CAF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7BC025-1358-43FF-B52C-005FA59E0D08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7EC42EDB-F234-4F59-A8BD-E97668F9C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00311FF2-28DE-4960-B24E-A32AEADB6D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3" name="Rectangle 22">
                  <a:extLst>
                    <a:ext uri="{FF2B5EF4-FFF2-40B4-BE49-F238E27FC236}">
                      <a16:creationId xmlns:a16="http://schemas.microsoft.com/office/drawing/2014/main" id="{AFC62745-A873-4951-808E-36813F80F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6331824E-3940-4A4F-BE06-2710B8C9D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03E42892-C8E4-459E-A7B6-DC7D44FA89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C452E522-AABB-4C54-B25B-679A0B90AE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1541F3-EC45-40AC-9B06-D130B60030C2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422170-9065-4A27-9909-31A033B6F321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16" name="Freeform 13">
                  <a:extLst>
                    <a:ext uri="{FF2B5EF4-FFF2-40B4-BE49-F238E27FC236}">
                      <a16:creationId xmlns:a16="http://schemas.microsoft.com/office/drawing/2014/main" id="{ECD9E05F-E165-4AE2-BDAD-5A073A001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7" name="Freeform 14">
                  <a:extLst>
                    <a:ext uri="{FF2B5EF4-FFF2-40B4-BE49-F238E27FC236}">
                      <a16:creationId xmlns:a16="http://schemas.microsoft.com/office/drawing/2014/main" id="{62487FD7-F524-4802-AE75-D65BDB92C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8" name="Freeform 15">
                  <a:extLst>
                    <a:ext uri="{FF2B5EF4-FFF2-40B4-BE49-F238E27FC236}">
                      <a16:creationId xmlns:a16="http://schemas.microsoft.com/office/drawing/2014/main" id="{01CE0A56-7C98-4449-8ED9-9634B2380F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A6EA7D-BE39-4FC3-971C-14545895D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C15B63-B05C-4D88-804C-F91C37903D9D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7A1A8B-37D5-48BB-ABB7-9579B9E5D22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09" name="Freeform 58">
                  <a:extLst>
                    <a:ext uri="{FF2B5EF4-FFF2-40B4-BE49-F238E27FC236}">
                      <a16:creationId xmlns:a16="http://schemas.microsoft.com/office/drawing/2014/main" id="{816C9CE9-086B-4569-BFE2-2BE201147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0" name="Freeform 59">
                  <a:extLst>
                    <a:ext uri="{FF2B5EF4-FFF2-40B4-BE49-F238E27FC236}">
                      <a16:creationId xmlns:a16="http://schemas.microsoft.com/office/drawing/2014/main" id="{759BF6ED-A24C-4441-8187-2FE8B60C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1" name="Freeform 60">
                  <a:extLst>
                    <a:ext uri="{FF2B5EF4-FFF2-40B4-BE49-F238E27FC236}">
                      <a16:creationId xmlns:a16="http://schemas.microsoft.com/office/drawing/2014/main" id="{60685481-A5E3-4E63-8AE8-3206DA947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2" name="Freeform 61">
                  <a:extLst>
                    <a:ext uri="{FF2B5EF4-FFF2-40B4-BE49-F238E27FC236}">
                      <a16:creationId xmlns:a16="http://schemas.microsoft.com/office/drawing/2014/main" id="{81EAEC8D-B6EA-40BE-A4C7-35D4450F66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3" name="Freeform 62">
                  <a:extLst>
                    <a:ext uri="{FF2B5EF4-FFF2-40B4-BE49-F238E27FC236}">
                      <a16:creationId xmlns:a16="http://schemas.microsoft.com/office/drawing/2014/main" id="{4AAD890B-FAC7-4F42-9E3D-2FED372815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25A014-7442-4B2C-8492-9D8F5A677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6F14D-6232-42F9-888B-0B8F676797C1}"/>
              </a:ext>
            </a:extLst>
          </p:cNvPr>
          <p:cNvGrpSpPr/>
          <p:nvPr/>
        </p:nvGrpSpPr>
        <p:grpSpPr>
          <a:xfrm>
            <a:off x="4596057" y="5137882"/>
            <a:ext cx="3237215" cy="1129511"/>
            <a:chOff x="4617336" y="3429000"/>
            <a:chExt cx="3237215" cy="11295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EF9F3C-5864-4A88-8F26-56DDD54A26BA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4BDA90-5B48-485C-B3C1-F9AF2B576F39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60AE5D-803C-4387-BB23-1AE9AB6BD5CF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43" name="Freeform 6">
                  <a:extLst>
                    <a:ext uri="{FF2B5EF4-FFF2-40B4-BE49-F238E27FC236}">
                      <a16:creationId xmlns:a16="http://schemas.microsoft.com/office/drawing/2014/main" id="{1B4E3DF3-5816-420A-8F1D-70116750D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CF7A2189-71B5-42D7-A21A-CBACAC064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C23863F4-B012-4001-923F-0BC48FFE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7F0900-A5D2-42DC-B2C8-25D83C459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F3AE62-AB83-4CF5-A5A2-4490ACA5B68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99A66C-0CE9-4D8F-9B7C-354DE10F02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F8919CB-3BFE-4F64-9172-0B6D743EEC27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E367356E-DAC1-47FD-9AC1-A8A556C1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3" name="Freeform 21">
                  <a:extLst>
                    <a:ext uri="{FF2B5EF4-FFF2-40B4-BE49-F238E27FC236}">
                      <a16:creationId xmlns:a16="http://schemas.microsoft.com/office/drawing/2014/main" id="{46337B41-FDA2-4283-97C1-1F904FA389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B55F9C28-36B4-4946-B518-4C827F296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5" name="Rectangle 23">
                  <a:extLst>
                    <a:ext uri="{FF2B5EF4-FFF2-40B4-BE49-F238E27FC236}">
                      <a16:creationId xmlns:a16="http://schemas.microsoft.com/office/drawing/2014/main" id="{192115E6-761C-4CA2-B1F2-E1CCD2769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6" name="Freeform 24">
                  <a:extLst>
                    <a:ext uri="{FF2B5EF4-FFF2-40B4-BE49-F238E27FC236}">
                      <a16:creationId xmlns:a16="http://schemas.microsoft.com/office/drawing/2014/main" id="{F7EFAB00-9F61-4023-8976-9D15FE9BC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7" name="Freeform 25">
                  <a:extLst>
                    <a:ext uri="{FF2B5EF4-FFF2-40B4-BE49-F238E27FC236}">
                      <a16:creationId xmlns:a16="http://schemas.microsoft.com/office/drawing/2014/main" id="{DB23771C-841B-40B1-BCD4-F5A950B46B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F4A3F-3035-4D42-9A07-08AA7CC371CA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830C57E-54C8-4ABF-8D4D-6A5CE18D6284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78" name="Freeform 13">
                  <a:extLst>
                    <a:ext uri="{FF2B5EF4-FFF2-40B4-BE49-F238E27FC236}">
                      <a16:creationId xmlns:a16="http://schemas.microsoft.com/office/drawing/2014/main" id="{832034EE-263F-417C-A51F-DFAB5C3B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79" name="Freeform 14">
                  <a:extLst>
                    <a:ext uri="{FF2B5EF4-FFF2-40B4-BE49-F238E27FC236}">
                      <a16:creationId xmlns:a16="http://schemas.microsoft.com/office/drawing/2014/main" id="{CD6ED138-B85F-450E-A124-F18787550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0" name="Freeform 15">
                  <a:extLst>
                    <a:ext uri="{FF2B5EF4-FFF2-40B4-BE49-F238E27FC236}">
                      <a16:creationId xmlns:a16="http://schemas.microsoft.com/office/drawing/2014/main" id="{85C73BC9-E05E-4504-9BAC-DC6A62FE1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D3A7D-4BEE-4476-B252-0155EF478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AE1179-0B59-4759-813B-84215032E7DA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1D72229-B413-48A9-992B-A48C2DCEEC5B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90" name="Freeform 58">
                  <a:extLst>
                    <a:ext uri="{FF2B5EF4-FFF2-40B4-BE49-F238E27FC236}">
                      <a16:creationId xmlns:a16="http://schemas.microsoft.com/office/drawing/2014/main" id="{FE98B333-CDF3-4BF6-9DF7-FB0A181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1" name="Freeform 59">
                  <a:extLst>
                    <a:ext uri="{FF2B5EF4-FFF2-40B4-BE49-F238E27FC236}">
                      <a16:creationId xmlns:a16="http://schemas.microsoft.com/office/drawing/2014/main" id="{194BB2EE-18FD-4FC3-ABB0-253E94A9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2" name="Freeform 60">
                  <a:extLst>
                    <a:ext uri="{FF2B5EF4-FFF2-40B4-BE49-F238E27FC236}">
                      <a16:creationId xmlns:a16="http://schemas.microsoft.com/office/drawing/2014/main" id="{B47F8BB9-2084-430D-9A37-2AB220A99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9099F590-413F-4F06-9AA8-81B18AAFC4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2B585D3D-A539-4E28-90C1-1AC2D85B5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B4E077-94F4-430B-8AA5-68A612622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04D131-B37B-474D-BC0D-4F8D34C5AE22}"/>
              </a:ext>
            </a:extLst>
          </p:cNvPr>
          <p:cNvGrpSpPr/>
          <p:nvPr/>
        </p:nvGrpSpPr>
        <p:grpSpPr>
          <a:xfrm>
            <a:off x="2295525" y="4849907"/>
            <a:ext cx="2469054" cy="863644"/>
            <a:chOff x="5368290" y="4649882"/>
            <a:chExt cx="2469054" cy="8636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4EEC77-B442-489E-834B-193A67C7B582}"/>
                </a:ext>
              </a:extLst>
            </p:cNvPr>
            <p:cNvSpPr txBox="1">
              <a:spLocks/>
            </p:cNvSpPr>
            <p:nvPr/>
          </p:nvSpPr>
          <p:spPr>
            <a:xfrm>
              <a:off x="5368290" y="5254424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Enterprise</a:t>
              </a:r>
            </a:p>
          </p:txBody>
        </p: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E2340BB-E82A-415B-AE25-0779E126C6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10204" y="4649882"/>
              <a:ext cx="727140" cy="807644"/>
              <a:chOff x="2811" y="1717"/>
              <a:chExt cx="280" cy="311"/>
            </a:xfrm>
          </p:grpSpPr>
          <p:sp>
            <p:nvSpPr>
              <p:cNvPr id="44" name="AutoShape 38">
                <a:extLst>
                  <a:ext uri="{FF2B5EF4-FFF2-40B4-BE49-F238E27FC236}">
                    <a16:creationId xmlns:a16="http://schemas.microsoft.com/office/drawing/2014/main" id="{31E719A6-37DB-4036-AED2-C05A1224DBB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11" y="1717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9FB3FB49-EF3B-486A-A95C-FCEB2DF7E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1717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7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7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7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1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7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:a16="http://schemas.microsoft.com/office/drawing/2014/main" id="{389E8DE1-C692-4092-8314-E5E25BB143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728"/>
                <a:ext cx="256" cy="289"/>
              </a:xfrm>
              <a:custGeom>
                <a:avLst/>
                <a:gdLst>
                  <a:gd name="T0" fmla="*/ 12224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4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4 w 23680"/>
                  <a:gd name="T21" fmla="*/ 107 h 27360"/>
                  <a:gd name="T22" fmla="*/ 19458 w 23680"/>
                  <a:gd name="T23" fmla="*/ 18008 h 27360"/>
                  <a:gd name="T24" fmla="*/ 19071 w 23680"/>
                  <a:gd name="T25" fmla="*/ 18676 h 27360"/>
                  <a:gd name="T26" fmla="*/ 12098 w 23680"/>
                  <a:gd name="T27" fmla="*/ 22667 h 27360"/>
                  <a:gd name="T28" fmla="*/ 11564 w 23680"/>
                  <a:gd name="T29" fmla="*/ 22667 h 27360"/>
                  <a:gd name="T30" fmla="*/ 4245 w 23680"/>
                  <a:gd name="T31" fmla="*/ 18477 h 27360"/>
                  <a:gd name="T32" fmla="*/ 4205 w 23680"/>
                  <a:gd name="T33" fmla="*/ 18408 h 27360"/>
                  <a:gd name="T34" fmla="*/ 4205 w 23680"/>
                  <a:gd name="T35" fmla="*/ 9845 h 27360"/>
                  <a:gd name="T36" fmla="*/ 4237 w 23680"/>
                  <a:gd name="T37" fmla="*/ 9789 h 27360"/>
                  <a:gd name="T38" fmla="*/ 6392 w 23680"/>
                  <a:gd name="T39" fmla="*/ 8534 h 27360"/>
                  <a:gd name="T40" fmla="*/ 6927 w 23680"/>
                  <a:gd name="T41" fmla="*/ 8534 h 27360"/>
                  <a:gd name="T42" fmla="*/ 13608 w 23680"/>
                  <a:gd name="T43" fmla="*/ 12402 h 27360"/>
                  <a:gd name="T44" fmla="*/ 14231 w 23680"/>
                  <a:gd name="T45" fmla="*/ 13482 h 27360"/>
                  <a:gd name="T46" fmla="*/ 14231 w 23680"/>
                  <a:gd name="T47" fmla="*/ 14242 h 27360"/>
                  <a:gd name="T48" fmla="*/ 13527 w 23680"/>
                  <a:gd name="T49" fmla="*/ 15462 h 27360"/>
                  <a:gd name="T50" fmla="*/ 12018 w 23680"/>
                  <a:gd name="T51" fmla="*/ 16333 h 27360"/>
                  <a:gd name="T52" fmla="*/ 11945 w 23680"/>
                  <a:gd name="T53" fmla="*/ 16314 h 27360"/>
                  <a:gd name="T54" fmla="*/ 11938 w 23680"/>
                  <a:gd name="T55" fmla="*/ 16287 h 27360"/>
                  <a:gd name="T56" fmla="*/ 11938 w 23680"/>
                  <a:gd name="T57" fmla="*/ 14286 h 27360"/>
                  <a:gd name="T58" fmla="*/ 11812 w 23680"/>
                  <a:gd name="T59" fmla="*/ 14068 h 27360"/>
                  <a:gd name="T60" fmla="*/ 5991 w 23680"/>
                  <a:gd name="T61" fmla="*/ 10708 h 27360"/>
                  <a:gd name="T62" fmla="*/ 5919 w 23680"/>
                  <a:gd name="T63" fmla="*/ 10727 h 27360"/>
                  <a:gd name="T64" fmla="*/ 5911 w 23680"/>
                  <a:gd name="T65" fmla="*/ 10754 h 27360"/>
                  <a:gd name="T66" fmla="*/ 5911 w 23680"/>
                  <a:gd name="T67" fmla="*/ 16129 h 27360"/>
                  <a:gd name="T68" fmla="*/ 6471 w 23680"/>
                  <a:gd name="T69" fmla="*/ 17103 h 27360"/>
                  <a:gd name="T70" fmla="*/ 10385 w 23680"/>
                  <a:gd name="T71" fmla="*/ 19386 h 27360"/>
                  <a:gd name="T72" fmla="*/ 13278 w 23680"/>
                  <a:gd name="T73" fmla="*/ 19386 h 27360"/>
                  <a:gd name="T74" fmla="*/ 17574 w 23680"/>
                  <a:gd name="T75" fmla="*/ 16880 h 27360"/>
                  <a:gd name="T76" fmla="*/ 17751 w 23680"/>
                  <a:gd name="T77" fmla="*/ 16572 h 27360"/>
                  <a:gd name="T78" fmla="*/ 17751 w 23680"/>
                  <a:gd name="T79" fmla="*/ 12224 h 27360"/>
                  <a:gd name="T80" fmla="*/ 16770 w 23680"/>
                  <a:gd name="T81" fmla="*/ 10525 h 27360"/>
                  <a:gd name="T82" fmla="*/ 9938 w 23680"/>
                  <a:gd name="T83" fmla="*/ 6580 h 27360"/>
                  <a:gd name="T84" fmla="*/ 9918 w 23680"/>
                  <a:gd name="T85" fmla="*/ 6507 h 27360"/>
                  <a:gd name="T86" fmla="*/ 9938 w 23680"/>
                  <a:gd name="T87" fmla="*/ 6487 h 27360"/>
                  <a:gd name="T88" fmla="*/ 11781 w 23680"/>
                  <a:gd name="T89" fmla="*/ 5423 h 27360"/>
                  <a:gd name="T90" fmla="*/ 11861 w 23680"/>
                  <a:gd name="T91" fmla="*/ 5423 h 27360"/>
                  <a:gd name="T92" fmla="*/ 19113 w 23680"/>
                  <a:gd name="T93" fmla="*/ 9609 h 27360"/>
                  <a:gd name="T94" fmla="*/ 19458 w 23680"/>
                  <a:gd name="T95" fmla="*/ 10208 h 27360"/>
                  <a:gd name="T96" fmla="*/ 19458 w 23680"/>
                  <a:gd name="T97" fmla="*/ 18008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680" h="27360">
                    <a:moveTo>
                      <a:pt x="12224" y="107"/>
                    </a:moveTo>
                    <a:cubicBezTo>
                      <a:pt x="11979" y="0"/>
                      <a:pt x="11700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7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0" y="27360"/>
                      <a:pt x="11979" y="27360"/>
                      <a:pt x="12224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2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4" y="107"/>
                    </a:lnTo>
                    <a:close/>
                    <a:moveTo>
                      <a:pt x="19458" y="18008"/>
                    </a:moveTo>
                    <a:cubicBezTo>
                      <a:pt x="19458" y="18284"/>
                      <a:pt x="19310" y="18539"/>
                      <a:pt x="19071" y="18676"/>
                    </a:cubicBezTo>
                    <a:cubicBezTo>
                      <a:pt x="12098" y="22667"/>
                      <a:pt x="12098" y="22667"/>
                      <a:pt x="12098" y="22667"/>
                    </a:cubicBezTo>
                    <a:cubicBezTo>
                      <a:pt x="11933" y="22762"/>
                      <a:pt x="11730" y="22762"/>
                      <a:pt x="11564" y="22667"/>
                    </a:cubicBezTo>
                    <a:cubicBezTo>
                      <a:pt x="4245" y="18477"/>
                      <a:pt x="4245" y="18477"/>
                      <a:pt x="4245" y="18477"/>
                    </a:cubicBezTo>
                    <a:cubicBezTo>
                      <a:pt x="4220" y="18463"/>
                      <a:pt x="4205" y="18436"/>
                      <a:pt x="4205" y="18408"/>
                    </a:cubicBezTo>
                    <a:cubicBezTo>
                      <a:pt x="4205" y="9845"/>
                      <a:pt x="4205" y="9845"/>
                      <a:pt x="4205" y="9845"/>
                    </a:cubicBezTo>
                    <a:cubicBezTo>
                      <a:pt x="4205" y="9822"/>
                      <a:pt x="4217" y="9800"/>
                      <a:pt x="4237" y="9789"/>
                    </a:cubicBezTo>
                    <a:cubicBezTo>
                      <a:pt x="6392" y="8534"/>
                      <a:pt x="6392" y="8534"/>
                      <a:pt x="6392" y="8534"/>
                    </a:cubicBezTo>
                    <a:cubicBezTo>
                      <a:pt x="6558" y="8438"/>
                      <a:pt x="6762" y="8438"/>
                      <a:pt x="6927" y="8534"/>
                    </a:cubicBezTo>
                    <a:cubicBezTo>
                      <a:pt x="13608" y="12402"/>
                      <a:pt x="13608" y="12402"/>
                      <a:pt x="13608" y="12402"/>
                    </a:cubicBezTo>
                    <a:cubicBezTo>
                      <a:pt x="13993" y="12625"/>
                      <a:pt x="14231" y="13037"/>
                      <a:pt x="14231" y="13482"/>
                    </a:cubicBezTo>
                    <a:cubicBezTo>
                      <a:pt x="14231" y="14242"/>
                      <a:pt x="14231" y="14242"/>
                      <a:pt x="14231" y="14242"/>
                    </a:cubicBezTo>
                    <a:cubicBezTo>
                      <a:pt x="14231" y="14745"/>
                      <a:pt x="13962" y="15210"/>
                      <a:pt x="13527" y="15462"/>
                    </a:cubicBezTo>
                    <a:cubicBezTo>
                      <a:pt x="12018" y="16333"/>
                      <a:pt x="12018" y="16333"/>
                      <a:pt x="12018" y="16333"/>
                    </a:cubicBezTo>
                    <a:cubicBezTo>
                      <a:pt x="11993" y="16348"/>
                      <a:pt x="11960" y="16339"/>
                      <a:pt x="11945" y="16314"/>
                    </a:cubicBezTo>
                    <a:cubicBezTo>
                      <a:pt x="11941" y="16306"/>
                      <a:pt x="11938" y="16296"/>
                      <a:pt x="11938" y="16287"/>
                    </a:cubicBezTo>
                    <a:cubicBezTo>
                      <a:pt x="11938" y="14286"/>
                      <a:pt x="11938" y="14286"/>
                      <a:pt x="11938" y="14286"/>
                    </a:cubicBezTo>
                    <a:cubicBezTo>
                      <a:pt x="11938" y="14197"/>
                      <a:pt x="11890" y="14113"/>
                      <a:pt x="11812" y="14068"/>
                    </a:cubicBezTo>
                    <a:cubicBezTo>
                      <a:pt x="5991" y="10708"/>
                      <a:pt x="5991" y="10708"/>
                      <a:pt x="5991" y="10708"/>
                    </a:cubicBezTo>
                    <a:cubicBezTo>
                      <a:pt x="5966" y="10693"/>
                      <a:pt x="5933" y="10702"/>
                      <a:pt x="5919" y="10727"/>
                    </a:cubicBezTo>
                    <a:cubicBezTo>
                      <a:pt x="5914" y="10735"/>
                      <a:pt x="5911" y="10745"/>
                      <a:pt x="5911" y="10754"/>
                    </a:cubicBezTo>
                    <a:cubicBezTo>
                      <a:pt x="5911" y="16129"/>
                      <a:pt x="5911" y="16129"/>
                      <a:pt x="5911" y="16129"/>
                    </a:cubicBezTo>
                    <a:cubicBezTo>
                      <a:pt x="5911" y="16530"/>
                      <a:pt x="6125" y="16901"/>
                      <a:pt x="6471" y="17103"/>
                    </a:cubicBezTo>
                    <a:cubicBezTo>
                      <a:pt x="10385" y="19386"/>
                      <a:pt x="10385" y="19386"/>
                      <a:pt x="10385" y="19386"/>
                    </a:cubicBezTo>
                    <a:cubicBezTo>
                      <a:pt x="11280" y="19903"/>
                      <a:pt x="12383" y="19903"/>
                      <a:pt x="13278" y="19386"/>
                    </a:cubicBezTo>
                    <a:cubicBezTo>
                      <a:pt x="17574" y="16880"/>
                      <a:pt x="17574" y="16880"/>
                      <a:pt x="17574" y="16880"/>
                    </a:cubicBezTo>
                    <a:cubicBezTo>
                      <a:pt x="17684" y="16816"/>
                      <a:pt x="17751" y="16699"/>
                      <a:pt x="17751" y="16572"/>
                    </a:cubicBezTo>
                    <a:cubicBezTo>
                      <a:pt x="17751" y="12224"/>
                      <a:pt x="17751" y="12224"/>
                      <a:pt x="17751" y="12224"/>
                    </a:cubicBezTo>
                    <a:cubicBezTo>
                      <a:pt x="17751" y="11523"/>
                      <a:pt x="17377" y="10875"/>
                      <a:pt x="16770" y="10525"/>
                    </a:cubicBezTo>
                    <a:cubicBezTo>
                      <a:pt x="9938" y="6580"/>
                      <a:pt x="9938" y="6580"/>
                      <a:pt x="9938" y="6580"/>
                    </a:cubicBezTo>
                    <a:cubicBezTo>
                      <a:pt x="9912" y="6565"/>
                      <a:pt x="9903" y="6532"/>
                      <a:pt x="9918" y="6507"/>
                    </a:cubicBezTo>
                    <a:cubicBezTo>
                      <a:pt x="9923" y="6499"/>
                      <a:pt x="9929" y="6492"/>
                      <a:pt x="9938" y="6487"/>
                    </a:cubicBezTo>
                    <a:cubicBezTo>
                      <a:pt x="11781" y="5423"/>
                      <a:pt x="11781" y="5423"/>
                      <a:pt x="11781" y="5423"/>
                    </a:cubicBezTo>
                    <a:cubicBezTo>
                      <a:pt x="11806" y="5409"/>
                      <a:pt x="11837" y="5409"/>
                      <a:pt x="11861" y="5423"/>
                    </a:cubicBezTo>
                    <a:cubicBezTo>
                      <a:pt x="19113" y="9609"/>
                      <a:pt x="19113" y="9609"/>
                      <a:pt x="19113" y="9609"/>
                    </a:cubicBezTo>
                    <a:cubicBezTo>
                      <a:pt x="19326" y="9733"/>
                      <a:pt x="19458" y="9961"/>
                      <a:pt x="19458" y="10208"/>
                    </a:cubicBezTo>
                    <a:lnTo>
                      <a:pt x="19458" y="18008"/>
                    </a:ln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50608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Script 3: Configure Delivery ArcGIS Online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58251"/>
            <a:ext cx="951893" cy="876385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58251"/>
            <a:ext cx="31163" cy="876385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58251"/>
            <a:ext cx="889567" cy="87638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40D49B6F-2C26-4875-BBEE-F1CAB1A8139E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Brand and add users to the Delivery Org then invite users to Delivered Group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4585D21-256F-439F-8B53-B3FD45EFECA4}"/>
              </a:ext>
            </a:extLst>
          </p:cNvPr>
          <p:cNvGrpSpPr/>
          <p:nvPr/>
        </p:nvGrpSpPr>
        <p:grpSpPr>
          <a:xfrm>
            <a:off x="8243974" y="3446584"/>
            <a:ext cx="3237215" cy="1129511"/>
            <a:chOff x="8243974" y="3429000"/>
            <a:chExt cx="3237215" cy="11295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7BD1210-BDF4-4C54-935D-CA53C000D280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83B10F0-457D-422A-8F09-C063A9AA5BDB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5E3F629-1416-45CA-AD40-F7F875FB6C26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91" name="Freeform 6">
                  <a:extLst>
                    <a:ext uri="{FF2B5EF4-FFF2-40B4-BE49-F238E27FC236}">
                      <a16:creationId xmlns:a16="http://schemas.microsoft.com/office/drawing/2014/main" id="{D34795E6-991A-457C-93FC-5E532D5DF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4E5C628D-FE75-4588-9E4D-166850A23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3" name="Freeform 8">
                  <a:extLst>
                    <a:ext uri="{FF2B5EF4-FFF2-40B4-BE49-F238E27FC236}">
                      <a16:creationId xmlns:a16="http://schemas.microsoft.com/office/drawing/2014/main" id="{45E3AA48-9C01-483A-B1C4-2238D41B6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9213B74-3E63-4F49-BC0F-920A2B82E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358C4E5-5A53-485C-A45D-8FB3205B6156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1443E5-AAC8-4D57-9430-571B8D603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EAE482-269D-48D1-BF21-0E8A9119F159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83" name="Freeform 20">
                  <a:extLst>
                    <a:ext uri="{FF2B5EF4-FFF2-40B4-BE49-F238E27FC236}">
                      <a16:creationId xmlns:a16="http://schemas.microsoft.com/office/drawing/2014/main" id="{A9005DCB-3CD5-4055-ADAC-EC2A8F3A2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4F50E8D-1D1E-4A1F-B5D7-76231EB5F4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5" name="Rectangle 22">
                  <a:extLst>
                    <a:ext uri="{FF2B5EF4-FFF2-40B4-BE49-F238E27FC236}">
                      <a16:creationId xmlns:a16="http://schemas.microsoft.com/office/drawing/2014/main" id="{9E4A12F3-9782-4954-8231-EF11AC307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6" name="Rectangle 23">
                  <a:extLst>
                    <a:ext uri="{FF2B5EF4-FFF2-40B4-BE49-F238E27FC236}">
                      <a16:creationId xmlns:a16="http://schemas.microsoft.com/office/drawing/2014/main" id="{5FAB11ED-32BC-4DCA-8FE9-165A73D86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7" name="Freeform 24">
                  <a:extLst>
                    <a:ext uri="{FF2B5EF4-FFF2-40B4-BE49-F238E27FC236}">
                      <a16:creationId xmlns:a16="http://schemas.microsoft.com/office/drawing/2014/main" id="{9F7586BD-06D8-42F0-BF2B-C842B93B25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8" name="Freeform 25">
                  <a:extLst>
                    <a:ext uri="{FF2B5EF4-FFF2-40B4-BE49-F238E27FC236}">
                      <a16:creationId xmlns:a16="http://schemas.microsoft.com/office/drawing/2014/main" id="{0E0FB0D2-4A3A-4005-82AA-CB0FDFA99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A329F82-388F-42CC-859C-B5652030084E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B49F698-E4D2-46B7-89F3-3D31B3274F16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78" name="Freeform 13">
                  <a:extLst>
                    <a:ext uri="{FF2B5EF4-FFF2-40B4-BE49-F238E27FC236}">
                      <a16:creationId xmlns:a16="http://schemas.microsoft.com/office/drawing/2014/main" id="{A3E8E94A-72EB-4ABE-98BB-33780CAD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9" name="Freeform 14">
                  <a:extLst>
                    <a:ext uri="{FF2B5EF4-FFF2-40B4-BE49-F238E27FC236}">
                      <a16:creationId xmlns:a16="http://schemas.microsoft.com/office/drawing/2014/main" id="{DEF4CCC2-4272-49E7-9B58-10520BE6A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6E722D00-E8A6-4735-B7A9-4D31E482A8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1C8FD6-0C7C-4882-B638-6BFB9B28A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91A59F7-E230-4790-BC55-CBF381E4B13D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603F055-A918-4681-8C2C-7400984A873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71" name="Freeform 58">
                  <a:extLst>
                    <a:ext uri="{FF2B5EF4-FFF2-40B4-BE49-F238E27FC236}">
                      <a16:creationId xmlns:a16="http://schemas.microsoft.com/office/drawing/2014/main" id="{A4E0B58A-7E6B-40CC-A19A-3D01E91A4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2" name="Freeform 59">
                  <a:extLst>
                    <a:ext uri="{FF2B5EF4-FFF2-40B4-BE49-F238E27FC236}">
                      <a16:creationId xmlns:a16="http://schemas.microsoft.com/office/drawing/2014/main" id="{6DDDCEA2-2DBC-4AFA-8396-47AB98DE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3" name="Freeform 60">
                  <a:extLst>
                    <a:ext uri="{FF2B5EF4-FFF2-40B4-BE49-F238E27FC236}">
                      <a16:creationId xmlns:a16="http://schemas.microsoft.com/office/drawing/2014/main" id="{97743683-3901-4099-AB4A-56945B462B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4" name="Freeform 61">
                  <a:extLst>
                    <a:ext uri="{FF2B5EF4-FFF2-40B4-BE49-F238E27FC236}">
                      <a16:creationId xmlns:a16="http://schemas.microsoft.com/office/drawing/2014/main" id="{476738FF-C00B-44EB-ADE3-F62C1E18C7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5" name="Freeform 62">
                  <a:extLst>
                    <a:ext uri="{FF2B5EF4-FFF2-40B4-BE49-F238E27FC236}">
                      <a16:creationId xmlns:a16="http://schemas.microsoft.com/office/drawing/2014/main" id="{2776B897-504B-4F70-8DD7-11AF427B0A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DC7E59-72A6-449D-9ECE-F4638D392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FBE824-069F-4BE4-9E56-835A843E0EB3}"/>
              </a:ext>
            </a:extLst>
          </p:cNvPr>
          <p:cNvCxnSpPr>
            <a:cxnSpLocks/>
            <a:stCxn id="102" idx="3"/>
            <a:endCxn id="163" idx="1"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3B30A0F-B580-4ED2-9E17-A78059C6EEF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95353" y="3942279"/>
            <a:ext cx="5656" cy="9076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CA6D2-A226-42FA-BE4B-7A1C1CAD3CA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0920" y="4281442"/>
            <a:ext cx="0" cy="8359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15C550D-30FF-4AF4-9549-9C9BC428B0F2}"/>
              </a:ext>
            </a:extLst>
          </p:cNvPr>
          <p:cNvSpPr txBox="1">
            <a:spLocks/>
          </p:cNvSpPr>
          <p:nvPr/>
        </p:nvSpPr>
        <p:spPr>
          <a:xfrm>
            <a:off x="6553357" y="1724878"/>
            <a:ext cx="2606546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algn="l"/>
            <a:r>
              <a:rPr lang="en-US" dirty="0"/>
              <a:t>Brand and create users in the Delivery ArcGIS Online Organization.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1D4FDD-E871-432E-B1A0-1DFF0E17FEC0}"/>
              </a:ext>
            </a:extLst>
          </p:cNvPr>
          <p:cNvCxnSpPr>
            <a:cxnSpLocks/>
          </p:cNvCxnSpPr>
          <p:nvPr/>
        </p:nvCxnSpPr>
        <p:spPr bwMode="auto">
          <a:xfrm>
            <a:off x="6445389" y="2271997"/>
            <a:ext cx="1798585" cy="117458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75847A2-174C-4E41-A159-406E985C774B}"/>
              </a:ext>
            </a:extLst>
          </p:cNvPr>
          <p:cNvSpPr txBox="1">
            <a:spLocks/>
          </p:cNvSpPr>
          <p:nvPr/>
        </p:nvSpPr>
        <p:spPr>
          <a:xfrm>
            <a:off x="7513396" y="2686704"/>
            <a:ext cx="3015227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algn="l"/>
            <a:r>
              <a:rPr lang="en-US" dirty="0"/>
              <a:t>Invite users into the Delivered Group which lives in the Project ArcGIS Online</a:t>
            </a:r>
          </a:p>
        </p:txBody>
      </p:sp>
    </p:spTree>
    <p:extLst>
      <p:ext uri="{BB962C8B-B14F-4D97-AF65-F5344CB8AC3E}">
        <p14:creationId xmlns:p14="http://schemas.microsoft.com/office/powerpoint/2010/main" val="276837229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088DD9-1304-4EA6-A0E4-448C4B94316B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D5E931B-EC2B-41CA-982D-54328B5012B7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BA1FDD3-AED9-49A4-AFAC-20ADD404D791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A6AE27C-B70F-4D4F-BE71-EADE458DB2C0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198" name="Freeform 6">
                  <a:extLst>
                    <a:ext uri="{FF2B5EF4-FFF2-40B4-BE49-F238E27FC236}">
                      <a16:creationId xmlns:a16="http://schemas.microsoft.com/office/drawing/2014/main" id="{25DA5DD3-226C-4CF5-AAED-801C9C82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99" name="Freeform 7">
                  <a:extLst>
                    <a:ext uri="{FF2B5EF4-FFF2-40B4-BE49-F238E27FC236}">
                      <a16:creationId xmlns:a16="http://schemas.microsoft.com/office/drawing/2014/main" id="{5C444E20-1A6C-41AA-932A-488C179488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EE99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13E04BA-6458-4F54-9F61-9F5D020157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91847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Diagram Overview: ArcGIS Online Project Delivery System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99490"/>
            <a:ext cx="951893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99490"/>
            <a:ext cx="31163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99490"/>
            <a:ext cx="889567" cy="83514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6F14D-6232-42F9-888B-0B8F676797C1}"/>
              </a:ext>
            </a:extLst>
          </p:cNvPr>
          <p:cNvGrpSpPr/>
          <p:nvPr/>
        </p:nvGrpSpPr>
        <p:grpSpPr>
          <a:xfrm>
            <a:off x="4617336" y="3429000"/>
            <a:ext cx="3237215" cy="1129511"/>
            <a:chOff x="4617336" y="3429000"/>
            <a:chExt cx="3237215" cy="11295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EF9F3C-5864-4A88-8F26-56DDD54A26BA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4BDA90-5B48-485C-B3C1-F9AF2B576F39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60AE5D-803C-4387-BB23-1AE9AB6BD5CF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43" name="Freeform 6">
                  <a:extLst>
                    <a:ext uri="{FF2B5EF4-FFF2-40B4-BE49-F238E27FC236}">
                      <a16:creationId xmlns:a16="http://schemas.microsoft.com/office/drawing/2014/main" id="{1B4E3DF3-5816-420A-8F1D-70116750D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CF7A2189-71B5-42D7-A21A-CBACAC064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C23863F4-B012-4001-923F-0BC48FFE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7F0900-A5D2-42DC-B2C8-25D83C459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F3AE62-AB83-4CF5-A5A2-4490ACA5B681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99A66C-0CE9-4D8F-9B7C-354DE10F02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F8919CB-3BFE-4F64-9172-0B6D743EEC27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E367356E-DAC1-47FD-9AC1-A8A556C1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3" name="Freeform 21">
                  <a:extLst>
                    <a:ext uri="{FF2B5EF4-FFF2-40B4-BE49-F238E27FC236}">
                      <a16:creationId xmlns:a16="http://schemas.microsoft.com/office/drawing/2014/main" id="{46337B41-FDA2-4283-97C1-1F904FA389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B55F9C28-36B4-4946-B518-4C827F296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5" name="Rectangle 23">
                  <a:extLst>
                    <a:ext uri="{FF2B5EF4-FFF2-40B4-BE49-F238E27FC236}">
                      <a16:creationId xmlns:a16="http://schemas.microsoft.com/office/drawing/2014/main" id="{192115E6-761C-4CA2-B1F2-E1CCD2769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6" name="Freeform 24">
                  <a:extLst>
                    <a:ext uri="{FF2B5EF4-FFF2-40B4-BE49-F238E27FC236}">
                      <a16:creationId xmlns:a16="http://schemas.microsoft.com/office/drawing/2014/main" id="{F7EFAB00-9F61-4023-8976-9D15FE9BC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7" name="Freeform 25">
                  <a:extLst>
                    <a:ext uri="{FF2B5EF4-FFF2-40B4-BE49-F238E27FC236}">
                      <a16:creationId xmlns:a16="http://schemas.microsoft.com/office/drawing/2014/main" id="{DB23771C-841B-40B1-BCD4-F5A950B46B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F4A3F-3035-4D42-9A07-08AA7CC371CA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830C57E-54C8-4ABF-8D4D-6A5CE18D6284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78" name="Freeform 13">
                  <a:extLst>
                    <a:ext uri="{FF2B5EF4-FFF2-40B4-BE49-F238E27FC236}">
                      <a16:creationId xmlns:a16="http://schemas.microsoft.com/office/drawing/2014/main" id="{832034EE-263F-417C-A51F-DFAB5C3B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79" name="Freeform 14">
                  <a:extLst>
                    <a:ext uri="{FF2B5EF4-FFF2-40B4-BE49-F238E27FC236}">
                      <a16:creationId xmlns:a16="http://schemas.microsoft.com/office/drawing/2014/main" id="{CD6ED138-B85F-450E-A124-F18787550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80" name="Freeform 15">
                  <a:extLst>
                    <a:ext uri="{FF2B5EF4-FFF2-40B4-BE49-F238E27FC236}">
                      <a16:creationId xmlns:a16="http://schemas.microsoft.com/office/drawing/2014/main" id="{85C73BC9-E05E-4504-9BAC-DC6A62FE1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D3A7D-4BEE-4476-B252-0155EF4789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AE1179-0B59-4759-813B-84215032E7DA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1D72229-B413-48A9-992B-A48C2DCEEC5B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90" name="Freeform 58">
                  <a:extLst>
                    <a:ext uri="{FF2B5EF4-FFF2-40B4-BE49-F238E27FC236}">
                      <a16:creationId xmlns:a16="http://schemas.microsoft.com/office/drawing/2014/main" id="{FE98B333-CDF3-4BF6-9DF7-FB0A181BC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1" name="Freeform 59">
                  <a:extLst>
                    <a:ext uri="{FF2B5EF4-FFF2-40B4-BE49-F238E27FC236}">
                      <a16:creationId xmlns:a16="http://schemas.microsoft.com/office/drawing/2014/main" id="{194BB2EE-18FD-4FC3-ABB0-253E94A96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2" name="Freeform 60">
                  <a:extLst>
                    <a:ext uri="{FF2B5EF4-FFF2-40B4-BE49-F238E27FC236}">
                      <a16:creationId xmlns:a16="http://schemas.microsoft.com/office/drawing/2014/main" id="{B47F8BB9-2084-430D-9A37-2AB220A99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9099F590-413F-4F06-9AA8-81B18AAFC4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2B585D3D-A539-4E28-90C1-1AC2D85B5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B4E077-94F4-430B-8AA5-68A6126224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FDF6A-26CC-4339-BA1B-EC6D22CDB2B1}"/>
              </a:ext>
            </a:extLst>
          </p:cNvPr>
          <p:cNvGrpSpPr/>
          <p:nvPr/>
        </p:nvGrpSpPr>
        <p:grpSpPr>
          <a:xfrm>
            <a:off x="8243974" y="3429000"/>
            <a:ext cx="3237215" cy="1129511"/>
            <a:chOff x="8243974" y="3429000"/>
            <a:chExt cx="3237215" cy="11295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69AEE1B-3F6E-4783-9336-37D7641A2E0E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EFB180-8E4F-4ECF-8873-783AC7C1C5A9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8ADAC26-C27F-4796-B333-D532BC9C70E3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34" name="Freeform 6">
                  <a:extLst>
                    <a:ext uri="{FF2B5EF4-FFF2-40B4-BE49-F238E27FC236}">
                      <a16:creationId xmlns:a16="http://schemas.microsoft.com/office/drawing/2014/main" id="{E165B47C-B760-4FE1-9876-49A6CEE48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id="{B75CDC97-9922-41BE-ACF9-C28579E50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36" name="Freeform 8">
                  <a:extLst>
                    <a:ext uri="{FF2B5EF4-FFF2-40B4-BE49-F238E27FC236}">
                      <a16:creationId xmlns:a16="http://schemas.microsoft.com/office/drawing/2014/main" id="{85BAA87D-8857-4419-967C-ABD3A948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DAECA2-5CDD-4590-8693-4065E5B6F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A07D3D3-2BA9-4DFD-BFBF-021208B4A387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8D17360-34BF-43AD-9A8C-84B4B9030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958ACA9-DAAD-40D3-B147-891DF7D003F3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40" name="Freeform 20">
                  <a:extLst>
                    <a:ext uri="{FF2B5EF4-FFF2-40B4-BE49-F238E27FC236}">
                      <a16:creationId xmlns:a16="http://schemas.microsoft.com/office/drawing/2014/main" id="{29854379-A791-48CD-BB1A-E7810EB23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1" name="Freeform 21">
                  <a:extLst>
                    <a:ext uri="{FF2B5EF4-FFF2-40B4-BE49-F238E27FC236}">
                      <a16:creationId xmlns:a16="http://schemas.microsoft.com/office/drawing/2014/main" id="{2FBFF261-97F8-4D62-9F38-AED28B96CC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2" name="Rectangle 22">
                  <a:extLst>
                    <a:ext uri="{FF2B5EF4-FFF2-40B4-BE49-F238E27FC236}">
                      <a16:creationId xmlns:a16="http://schemas.microsoft.com/office/drawing/2014/main" id="{7F5196AD-DEC4-4680-9E37-DFA875D7E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3" name="Rectangle 23">
                  <a:extLst>
                    <a:ext uri="{FF2B5EF4-FFF2-40B4-BE49-F238E27FC236}">
                      <a16:creationId xmlns:a16="http://schemas.microsoft.com/office/drawing/2014/main" id="{060FD997-AF7A-4D58-8376-F564C135C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4" name="Freeform 24">
                  <a:extLst>
                    <a:ext uri="{FF2B5EF4-FFF2-40B4-BE49-F238E27FC236}">
                      <a16:creationId xmlns:a16="http://schemas.microsoft.com/office/drawing/2014/main" id="{9E272CFE-4D63-4249-A093-51B127FAC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45" name="Freeform 25">
                  <a:extLst>
                    <a:ext uri="{FF2B5EF4-FFF2-40B4-BE49-F238E27FC236}">
                      <a16:creationId xmlns:a16="http://schemas.microsoft.com/office/drawing/2014/main" id="{E9A68678-D5F9-4106-B215-22F4C1D0B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D48C243-194D-4400-AFCB-F59966D024C5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AC055AF-2491-4CDD-976C-171FFAC5656A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49" name="Freeform 13">
                  <a:extLst>
                    <a:ext uri="{FF2B5EF4-FFF2-40B4-BE49-F238E27FC236}">
                      <a16:creationId xmlns:a16="http://schemas.microsoft.com/office/drawing/2014/main" id="{1FF2B8CF-798F-4CFD-BFBA-DDF3BA589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0" name="Freeform 14">
                  <a:extLst>
                    <a:ext uri="{FF2B5EF4-FFF2-40B4-BE49-F238E27FC236}">
                      <a16:creationId xmlns:a16="http://schemas.microsoft.com/office/drawing/2014/main" id="{7544D687-CFA4-4491-A8B2-EA98C10EA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1" name="Freeform 15">
                  <a:extLst>
                    <a:ext uri="{FF2B5EF4-FFF2-40B4-BE49-F238E27FC236}">
                      <a16:creationId xmlns:a16="http://schemas.microsoft.com/office/drawing/2014/main" id="{A6F50067-2503-43C2-AC58-202ECA3997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DC9C9D-41D0-49B2-B0BC-492A6EC4D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26E020C-E636-4979-A544-6095606290AC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7AF2BC7-4E75-477D-AB7C-82F758D457C0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312ABF16-E0BE-408F-9BE4-48D0AA7CC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FC55039D-30A3-4CB8-8D13-FEE4EDC78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D151FBD2-607C-4816-812E-EBDA2DC5F8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78F8C336-C8C8-4EF1-96B5-EBB2547C65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6CEB0A7D-690B-4662-9574-963B370FDC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6AF348D-64C5-4940-A0B3-4D091D8D0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919ABC5-1621-4D5E-BDE6-479C707A787F}"/>
              </a:ext>
            </a:extLst>
          </p:cNvPr>
          <p:cNvCxnSpPr>
            <a:cxnSpLocks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70918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D9D0FBD-F5B7-436A-9906-CCF722D80D05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993A2-4FB0-4B17-94CA-EFB2362A7B12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BFBFBF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DC04F78-1799-4832-BADB-2FE4B8C39A7B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040780E-912A-4F6E-8CC5-E100DB79BB0C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203" name="Freeform 6">
                  <a:extLst>
                    <a:ext uri="{FF2B5EF4-FFF2-40B4-BE49-F238E27FC236}">
                      <a16:creationId xmlns:a16="http://schemas.microsoft.com/office/drawing/2014/main" id="{2161944E-1483-4993-AD9A-9E35587BF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204" name="Freeform 7">
                  <a:extLst>
                    <a:ext uri="{FF2B5EF4-FFF2-40B4-BE49-F238E27FC236}">
                      <a16:creationId xmlns:a16="http://schemas.microsoft.com/office/drawing/2014/main" id="{F5B69F9D-7E27-488F-BA11-B30B3F1BAF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FB8B1BE-177C-41B0-B68E-D687286BD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C73F3D-DD9B-4584-A560-EBE88C8BE465}"/>
              </a:ext>
            </a:extLst>
          </p:cNvPr>
          <p:cNvGrpSpPr/>
          <p:nvPr/>
        </p:nvGrpSpPr>
        <p:grpSpPr>
          <a:xfrm>
            <a:off x="4580210" y="3446296"/>
            <a:ext cx="3237215" cy="1129511"/>
            <a:chOff x="4617336" y="3429000"/>
            <a:chExt cx="3237215" cy="11295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CD8776-09D4-4E88-BD00-2346C1712409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F46145-96A8-44C4-B3B4-C8F8298DA3DA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D73555C-3B93-4653-93D5-98E27182F14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5094B44E-E894-49D8-9EFE-8DDC2FEC8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7AAAF545-1DFB-44E1-83B1-10DD9F3C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D778B382-6D13-4F5F-9138-8378D37D4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B6C2BD2-1BC9-40A7-9CE4-9BE88DBEE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2F5B4-4E11-419A-BAA9-31CAD68ED2FE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7496ED-236B-4A58-8C57-7F250CAF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7BC025-1358-43FF-B52C-005FA59E0D08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7EC42EDB-F234-4F59-A8BD-E97668F9C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00311FF2-28DE-4960-B24E-A32AEADB6D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3" name="Rectangle 22">
                  <a:extLst>
                    <a:ext uri="{FF2B5EF4-FFF2-40B4-BE49-F238E27FC236}">
                      <a16:creationId xmlns:a16="http://schemas.microsoft.com/office/drawing/2014/main" id="{AFC62745-A873-4951-808E-36813F80F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6331824E-3940-4A4F-BE06-2710B8C9D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03E42892-C8E4-459E-A7B6-DC7D44FA89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C452E522-AABB-4C54-B25B-679A0B90AE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1541F3-EC45-40AC-9B06-D130B60030C2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422170-9065-4A27-9909-31A033B6F321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16" name="Freeform 13">
                  <a:extLst>
                    <a:ext uri="{FF2B5EF4-FFF2-40B4-BE49-F238E27FC236}">
                      <a16:creationId xmlns:a16="http://schemas.microsoft.com/office/drawing/2014/main" id="{ECD9E05F-E165-4AE2-BDAD-5A073A001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7" name="Freeform 14">
                  <a:extLst>
                    <a:ext uri="{FF2B5EF4-FFF2-40B4-BE49-F238E27FC236}">
                      <a16:creationId xmlns:a16="http://schemas.microsoft.com/office/drawing/2014/main" id="{62487FD7-F524-4802-AE75-D65BDB92C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8" name="Freeform 15">
                  <a:extLst>
                    <a:ext uri="{FF2B5EF4-FFF2-40B4-BE49-F238E27FC236}">
                      <a16:creationId xmlns:a16="http://schemas.microsoft.com/office/drawing/2014/main" id="{01CE0A56-7C98-4449-8ED9-9634B2380F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A6EA7D-BE39-4FC3-971C-14545895D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C15B63-B05C-4D88-804C-F91C37903D9D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7A1A8B-37D5-48BB-ABB7-9579B9E5D22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09" name="Freeform 58">
                  <a:extLst>
                    <a:ext uri="{FF2B5EF4-FFF2-40B4-BE49-F238E27FC236}">
                      <a16:creationId xmlns:a16="http://schemas.microsoft.com/office/drawing/2014/main" id="{816C9CE9-086B-4569-BFE2-2BE201147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0" name="Freeform 59">
                  <a:extLst>
                    <a:ext uri="{FF2B5EF4-FFF2-40B4-BE49-F238E27FC236}">
                      <a16:creationId xmlns:a16="http://schemas.microsoft.com/office/drawing/2014/main" id="{759BF6ED-A24C-4441-8187-2FE8B60C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1" name="Freeform 60">
                  <a:extLst>
                    <a:ext uri="{FF2B5EF4-FFF2-40B4-BE49-F238E27FC236}">
                      <a16:creationId xmlns:a16="http://schemas.microsoft.com/office/drawing/2014/main" id="{60685481-A5E3-4E63-8AE8-3206DA947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2" name="Freeform 61">
                  <a:extLst>
                    <a:ext uri="{FF2B5EF4-FFF2-40B4-BE49-F238E27FC236}">
                      <a16:creationId xmlns:a16="http://schemas.microsoft.com/office/drawing/2014/main" id="{81EAEC8D-B6EA-40BE-A4C7-35D4450F66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3" name="Freeform 62">
                  <a:extLst>
                    <a:ext uri="{FF2B5EF4-FFF2-40B4-BE49-F238E27FC236}">
                      <a16:creationId xmlns:a16="http://schemas.microsoft.com/office/drawing/2014/main" id="{4AAD890B-FAC7-4F42-9E3D-2FED372815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25A014-7442-4B2C-8492-9D8F5A677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91847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Script 1: Clone the template group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99490"/>
            <a:ext cx="95189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99490"/>
            <a:ext cx="31163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99490"/>
            <a:ext cx="889567" cy="835146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F1E15-BAB6-45D9-87FB-DAD77AD8BBE7}"/>
              </a:ext>
            </a:extLst>
          </p:cNvPr>
          <p:cNvSpPr txBox="1">
            <a:spLocks/>
          </p:cNvSpPr>
          <p:nvPr/>
        </p:nvSpPr>
        <p:spPr>
          <a:xfrm>
            <a:off x="6407654" y="3024992"/>
            <a:ext cx="3211742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Clones and renames template group and items to support customer deliverables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40D49B6F-2C26-4875-BBEE-F1CAB1A8139E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Rename and clone template group for use in the Delivery Org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4585D21-256F-439F-8B53-B3FD45EFECA4}"/>
              </a:ext>
            </a:extLst>
          </p:cNvPr>
          <p:cNvGrpSpPr/>
          <p:nvPr/>
        </p:nvGrpSpPr>
        <p:grpSpPr>
          <a:xfrm>
            <a:off x="8243974" y="3446584"/>
            <a:ext cx="3237215" cy="1129511"/>
            <a:chOff x="8243974" y="3429000"/>
            <a:chExt cx="3237215" cy="11295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7BD1210-BDF4-4C54-935D-CA53C000D280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83B10F0-457D-422A-8F09-C063A9AA5BDB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5E3F629-1416-45CA-AD40-F7F875FB6C26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91" name="Freeform 6">
                  <a:extLst>
                    <a:ext uri="{FF2B5EF4-FFF2-40B4-BE49-F238E27FC236}">
                      <a16:creationId xmlns:a16="http://schemas.microsoft.com/office/drawing/2014/main" id="{D34795E6-991A-457C-93FC-5E532D5DF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4E5C628D-FE75-4588-9E4D-166850A23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3" name="Freeform 8">
                  <a:extLst>
                    <a:ext uri="{FF2B5EF4-FFF2-40B4-BE49-F238E27FC236}">
                      <a16:creationId xmlns:a16="http://schemas.microsoft.com/office/drawing/2014/main" id="{45E3AA48-9C01-483A-B1C4-2238D41B6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9213B74-3E63-4F49-BC0F-920A2B82E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358C4E5-5A53-485C-A45D-8FB3205B6156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1443E5-AAC8-4D57-9430-571B8D603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EAE482-269D-48D1-BF21-0E8A9119F159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83" name="Freeform 20">
                  <a:extLst>
                    <a:ext uri="{FF2B5EF4-FFF2-40B4-BE49-F238E27FC236}">
                      <a16:creationId xmlns:a16="http://schemas.microsoft.com/office/drawing/2014/main" id="{A9005DCB-3CD5-4055-ADAC-EC2A8F3A2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4F50E8D-1D1E-4A1F-B5D7-76231EB5F4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5" name="Rectangle 22">
                  <a:extLst>
                    <a:ext uri="{FF2B5EF4-FFF2-40B4-BE49-F238E27FC236}">
                      <a16:creationId xmlns:a16="http://schemas.microsoft.com/office/drawing/2014/main" id="{9E4A12F3-9782-4954-8231-EF11AC307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6" name="Rectangle 23">
                  <a:extLst>
                    <a:ext uri="{FF2B5EF4-FFF2-40B4-BE49-F238E27FC236}">
                      <a16:creationId xmlns:a16="http://schemas.microsoft.com/office/drawing/2014/main" id="{5FAB11ED-32BC-4DCA-8FE9-165A73D86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7" name="Freeform 24">
                  <a:extLst>
                    <a:ext uri="{FF2B5EF4-FFF2-40B4-BE49-F238E27FC236}">
                      <a16:creationId xmlns:a16="http://schemas.microsoft.com/office/drawing/2014/main" id="{9F7586BD-06D8-42F0-BF2B-C842B93B25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8" name="Freeform 25">
                  <a:extLst>
                    <a:ext uri="{FF2B5EF4-FFF2-40B4-BE49-F238E27FC236}">
                      <a16:creationId xmlns:a16="http://schemas.microsoft.com/office/drawing/2014/main" id="{0E0FB0D2-4A3A-4005-82AA-CB0FDFA99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A329F82-388F-42CC-859C-B5652030084E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B49F698-E4D2-46B7-89F3-3D31B3274F16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78" name="Freeform 13">
                  <a:extLst>
                    <a:ext uri="{FF2B5EF4-FFF2-40B4-BE49-F238E27FC236}">
                      <a16:creationId xmlns:a16="http://schemas.microsoft.com/office/drawing/2014/main" id="{A3E8E94A-72EB-4ABE-98BB-33780CAD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9" name="Freeform 14">
                  <a:extLst>
                    <a:ext uri="{FF2B5EF4-FFF2-40B4-BE49-F238E27FC236}">
                      <a16:creationId xmlns:a16="http://schemas.microsoft.com/office/drawing/2014/main" id="{DEF4CCC2-4272-49E7-9B58-10520BE6A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6E722D00-E8A6-4735-B7A9-4D31E482A8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1C8FD6-0C7C-4882-B638-6BFB9B28A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91A59F7-E230-4790-BC55-CBF381E4B13D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603F055-A918-4681-8C2C-7400984A873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71" name="Freeform 58">
                  <a:extLst>
                    <a:ext uri="{FF2B5EF4-FFF2-40B4-BE49-F238E27FC236}">
                      <a16:creationId xmlns:a16="http://schemas.microsoft.com/office/drawing/2014/main" id="{A4E0B58A-7E6B-40CC-A19A-3D01E91A4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2" name="Freeform 59">
                  <a:extLst>
                    <a:ext uri="{FF2B5EF4-FFF2-40B4-BE49-F238E27FC236}">
                      <a16:creationId xmlns:a16="http://schemas.microsoft.com/office/drawing/2014/main" id="{6DDDCEA2-2DBC-4AFA-8396-47AB98DE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3" name="Freeform 60">
                  <a:extLst>
                    <a:ext uri="{FF2B5EF4-FFF2-40B4-BE49-F238E27FC236}">
                      <a16:creationId xmlns:a16="http://schemas.microsoft.com/office/drawing/2014/main" id="{97743683-3901-4099-AB4A-56945B462B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4" name="Freeform 61">
                  <a:extLst>
                    <a:ext uri="{FF2B5EF4-FFF2-40B4-BE49-F238E27FC236}">
                      <a16:creationId xmlns:a16="http://schemas.microsoft.com/office/drawing/2014/main" id="{476738FF-C00B-44EB-ADE3-F62C1E18C7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5" name="Freeform 62">
                  <a:extLst>
                    <a:ext uri="{FF2B5EF4-FFF2-40B4-BE49-F238E27FC236}">
                      <a16:creationId xmlns:a16="http://schemas.microsoft.com/office/drawing/2014/main" id="{2776B897-504B-4F70-8DD7-11AF427B0A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DC7E59-72A6-449D-9ECE-F4638D392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FBE824-069F-4BE4-9E56-835A843E0EB3}"/>
              </a:ext>
            </a:extLst>
          </p:cNvPr>
          <p:cNvCxnSpPr>
            <a:cxnSpLocks/>
            <a:stCxn id="102" idx="3"/>
            <a:endCxn id="163" idx="1"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941762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A60F54-CC45-446A-B6B2-2D64C328072A}"/>
              </a:ext>
            </a:extLst>
          </p:cNvPr>
          <p:cNvGrpSpPr/>
          <p:nvPr/>
        </p:nvGrpSpPr>
        <p:grpSpPr>
          <a:xfrm>
            <a:off x="5542656" y="1436861"/>
            <a:ext cx="889567" cy="834063"/>
            <a:chOff x="5542656" y="1436861"/>
            <a:chExt cx="889567" cy="83406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453A0F-A475-4553-BB42-2B5390A03AF0}"/>
                </a:ext>
              </a:extLst>
            </p:cNvPr>
            <p:cNvSpPr/>
            <p:nvPr/>
          </p:nvSpPr>
          <p:spPr bwMode="auto">
            <a:xfrm>
              <a:off x="5542656" y="1436861"/>
              <a:ext cx="889567" cy="834063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A6770E-8719-42BF-86FB-7EAC292F87BD}"/>
                </a:ext>
              </a:extLst>
            </p:cNvPr>
            <p:cNvGrpSpPr/>
            <p:nvPr/>
          </p:nvGrpSpPr>
          <p:grpSpPr>
            <a:xfrm>
              <a:off x="5659929" y="1494471"/>
              <a:ext cx="636736" cy="747409"/>
              <a:chOff x="5756641" y="1436860"/>
              <a:chExt cx="636736" cy="74740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EDA85D7-C8CF-4F96-BEB1-2F40B49C08E4}"/>
                  </a:ext>
                </a:extLst>
              </p:cNvPr>
              <p:cNvGrpSpPr/>
              <p:nvPr/>
            </p:nvGrpSpPr>
            <p:grpSpPr>
              <a:xfrm>
                <a:off x="5924236" y="1436860"/>
                <a:ext cx="301546" cy="523739"/>
                <a:chOff x="1828800" y="2134870"/>
                <a:chExt cx="301625" cy="523875"/>
              </a:xfrm>
            </p:grpSpPr>
            <p:sp useBgFill="1">
              <p:nvSpPr>
                <p:cNvPr id="97" name="Freeform 6">
                  <a:extLst>
                    <a:ext uri="{FF2B5EF4-FFF2-40B4-BE49-F238E27FC236}">
                      <a16:creationId xmlns:a16="http://schemas.microsoft.com/office/drawing/2014/main" id="{609CA14E-5809-40D2-859E-B048D10FA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34870"/>
                  <a:ext cx="301625" cy="523875"/>
                </a:xfrm>
                <a:custGeom>
                  <a:avLst/>
                  <a:gdLst>
                    <a:gd name="T0" fmla="*/ 720 w 1336"/>
                    <a:gd name="T1" fmla="*/ 3 h 2305"/>
                    <a:gd name="T2" fmla="*/ 819 w 1336"/>
                    <a:gd name="T3" fmla="*/ 29 h 2305"/>
                    <a:gd name="T4" fmla="*/ 908 w 1336"/>
                    <a:gd name="T5" fmla="*/ 76 h 2305"/>
                    <a:gd name="T6" fmla="*/ 982 w 1336"/>
                    <a:gd name="T7" fmla="*/ 143 h 2305"/>
                    <a:gd name="T8" fmla="*/ 1039 w 1336"/>
                    <a:gd name="T9" fmla="*/ 224 h 2305"/>
                    <a:gd name="T10" fmla="*/ 1076 w 1336"/>
                    <a:gd name="T11" fmla="*/ 318 h 2305"/>
                    <a:gd name="T12" fmla="*/ 1089 w 1336"/>
                    <a:gd name="T13" fmla="*/ 420 h 2305"/>
                    <a:gd name="T14" fmla="*/ 1079 w 1336"/>
                    <a:gd name="T15" fmla="*/ 519 h 2305"/>
                    <a:gd name="T16" fmla="*/ 1047 w 1336"/>
                    <a:gd name="T17" fmla="*/ 610 h 2305"/>
                    <a:gd name="T18" fmla="*/ 997 w 1336"/>
                    <a:gd name="T19" fmla="*/ 689 h 2305"/>
                    <a:gd name="T20" fmla="*/ 983 w 1336"/>
                    <a:gd name="T21" fmla="*/ 727 h 2305"/>
                    <a:gd name="T22" fmla="*/ 1040 w 1336"/>
                    <a:gd name="T23" fmla="*/ 742 h 2305"/>
                    <a:gd name="T24" fmla="*/ 1097 w 1336"/>
                    <a:gd name="T25" fmla="*/ 767 h 2305"/>
                    <a:gd name="T26" fmla="*/ 1151 w 1336"/>
                    <a:gd name="T27" fmla="*/ 803 h 2305"/>
                    <a:gd name="T28" fmla="*/ 1200 w 1336"/>
                    <a:gd name="T29" fmla="*/ 850 h 2305"/>
                    <a:gd name="T30" fmla="*/ 1242 w 1336"/>
                    <a:gd name="T31" fmla="*/ 910 h 2305"/>
                    <a:gd name="T32" fmla="*/ 1271 w 1336"/>
                    <a:gd name="T33" fmla="*/ 980 h 2305"/>
                    <a:gd name="T34" fmla="*/ 1287 w 1336"/>
                    <a:gd name="T35" fmla="*/ 1065 h 2305"/>
                    <a:gd name="T36" fmla="*/ 1336 w 1336"/>
                    <a:gd name="T37" fmla="*/ 1795 h 2305"/>
                    <a:gd name="T38" fmla="*/ 1319 w 1336"/>
                    <a:gd name="T39" fmla="*/ 1866 h 2305"/>
                    <a:gd name="T40" fmla="*/ 1283 w 1336"/>
                    <a:gd name="T41" fmla="*/ 1929 h 2305"/>
                    <a:gd name="T42" fmla="*/ 1230 w 1336"/>
                    <a:gd name="T43" fmla="*/ 1979 h 2305"/>
                    <a:gd name="T44" fmla="*/ 1228 w 1336"/>
                    <a:gd name="T45" fmla="*/ 2125 h 2305"/>
                    <a:gd name="T46" fmla="*/ 1207 w 1336"/>
                    <a:gd name="T47" fmla="*/ 2189 h 2305"/>
                    <a:gd name="T48" fmla="*/ 1168 w 1336"/>
                    <a:gd name="T49" fmla="*/ 2242 h 2305"/>
                    <a:gd name="T50" fmla="*/ 1115 w 1336"/>
                    <a:gd name="T51" fmla="*/ 2281 h 2305"/>
                    <a:gd name="T52" fmla="*/ 1050 w 1336"/>
                    <a:gd name="T53" fmla="*/ 2302 h 2305"/>
                    <a:gd name="T54" fmla="*/ 320 w 1336"/>
                    <a:gd name="T55" fmla="*/ 2305 h 2305"/>
                    <a:gd name="T56" fmla="*/ 253 w 1336"/>
                    <a:gd name="T57" fmla="*/ 2293 h 2305"/>
                    <a:gd name="T58" fmla="*/ 194 w 1336"/>
                    <a:gd name="T59" fmla="*/ 2264 h 2305"/>
                    <a:gd name="T60" fmla="*/ 147 w 1336"/>
                    <a:gd name="T61" fmla="*/ 2217 h 2305"/>
                    <a:gd name="T62" fmla="*/ 117 w 1336"/>
                    <a:gd name="T63" fmla="*/ 2158 h 2305"/>
                    <a:gd name="T64" fmla="*/ 106 w 1336"/>
                    <a:gd name="T65" fmla="*/ 2091 h 2305"/>
                    <a:gd name="T66" fmla="*/ 80 w 1336"/>
                    <a:gd name="T67" fmla="*/ 1957 h 2305"/>
                    <a:gd name="T68" fmla="*/ 38 w 1336"/>
                    <a:gd name="T69" fmla="*/ 1907 h 2305"/>
                    <a:gd name="T70" fmla="*/ 12 w 1336"/>
                    <a:gd name="T71" fmla="*/ 1849 h 2305"/>
                    <a:gd name="T72" fmla="*/ 0 w 1336"/>
                    <a:gd name="T73" fmla="*/ 1787 h 2305"/>
                    <a:gd name="T74" fmla="*/ 49 w 1336"/>
                    <a:gd name="T75" fmla="*/ 1067 h 2305"/>
                    <a:gd name="T76" fmla="*/ 65 w 1336"/>
                    <a:gd name="T77" fmla="*/ 981 h 2305"/>
                    <a:gd name="T78" fmla="*/ 94 w 1336"/>
                    <a:gd name="T79" fmla="*/ 910 h 2305"/>
                    <a:gd name="T80" fmla="*/ 136 w 1336"/>
                    <a:gd name="T81" fmla="*/ 850 h 2305"/>
                    <a:gd name="T82" fmla="*/ 185 w 1336"/>
                    <a:gd name="T83" fmla="*/ 803 h 2305"/>
                    <a:gd name="T84" fmla="*/ 239 w 1336"/>
                    <a:gd name="T85" fmla="*/ 767 h 2305"/>
                    <a:gd name="T86" fmla="*/ 296 w 1336"/>
                    <a:gd name="T87" fmla="*/ 742 h 2305"/>
                    <a:gd name="T88" fmla="*/ 353 w 1336"/>
                    <a:gd name="T89" fmla="*/ 727 h 2305"/>
                    <a:gd name="T90" fmla="*/ 339 w 1336"/>
                    <a:gd name="T91" fmla="*/ 689 h 2305"/>
                    <a:gd name="T92" fmla="*/ 289 w 1336"/>
                    <a:gd name="T93" fmla="*/ 610 h 2305"/>
                    <a:gd name="T94" fmla="*/ 257 w 1336"/>
                    <a:gd name="T95" fmla="*/ 519 h 2305"/>
                    <a:gd name="T96" fmla="*/ 247 w 1336"/>
                    <a:gd name="T97" fmla="*/ 420 h 2305"/>
                    <a:gd name="T98" fmla="*/ 260 w 1336"/>
                    <a:gd name="T99" fmla="*/ 318 h 2305"/>
                    <a:gd name="T100" fmla="*/ 297 w 1336"/>
                    <a:gd name="T101" fmla="*/ 224 h 2305"/>
                    <a:gd name="T102" fmla="*/ 354 w 1336"/>
                    <a:gd name="T103" fmla="*/ 143 h 2305"/>
                    <a:gd name="T104" fmla="*/ 428 w 1336"/>
                    <a:gd name="T105" fmla="*/ 76 h 2305"/>
                    <a:gd name="T106" fmla="*/ 516 w 1336"/>
                    <a:gd name="T107" fmla="*/ 29 h 2305"/>
                    <a:gd name="T108" fmla="*/ 615 w 1336"/>
                    <a:gd name="T109" fmla="*/ 3 h 2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336" h="2305">
                      <a:moveTo>
                        <a:pt x="667" y="0"/>
                      </a:moveTo>
                      <a:lnTo>
                        <a:pt x="720" y="3"/>
                      </a:lnTo>
                      <a:lnTo>
                        <a:pt x="770" y="13"/>
                      </a:lnTo>
                      <a:lnTo>
                        <a:pt x="819" y="29"/>
                      </a:lnTo>
                      <a:lnTo>
                        <a:pt x="864" y="50"/>
                      </a:lnTo>
                      <a:lnTo>
                        <a:pt x="908" y="76"/>
                      </a:lnTo>
                      <a:lnTo>
                        <a:pt x="947" y="108"/>
                      </a:lnTo>
                      <a:lnTo>
                        <a:pt x="982" y="143"/>
                      </a:lnTo>
                      <a:lnTo>
                        <a:pt x="1012" y="182"/>
                      </a:lnTo>
                      <a:lnTo>
                        <a:pt x="1039" y="224"/>
                      </a:lnTo>
                      <a:lnTo>
                        <a:pt x="1060" y="269"/>
                      </a:lnTo>
                      <a:lnTo>
                        <a:pt x="1076" y="318"/>
                      </a:lnTo>
                      <a:lnTo>
                        <a:pt x="1086" y="368"/>
                      </a:lnTo>
                      <a:lnTo>
                        <a:pt x="1089" y="420"/>
                      </a:lnTo>
                      <a:lnTo>
                        <a:pt x="1087" y="470"/>
                      </a:lnTo>
                      <a:lnTo>
                        <a:pt x="1079" y="519"/>
                      </a:lnTo>
                      <a:lnTo>
                        <a:pt x="1066" y="565"/>
                      </a:lnTo>
                      <a:lnTo>
                        <a:pt x="1047" y="610"/>
                      </a:lnTo>
                      <a:lnTo>
                        <a:pt x="1024" y="651"/>
                      </a:lnTo>
                      <a:lnTo>
                        <a:pt x="997" y="689"/>
                      </a:lnTo>
                      <a:lnTo>
                        <a:pt x="966" y="724"/>
                      </a:lnTo>
                      <a:lnTo>
                        <a:pt x="983" y="727"/>
                      </a:lnTo>
                      <a:lnTo>
                        <a:pt x="1011" y="733"/>
                      </a:lnTo>
                      <a:lnTo>
                        <a:pt x="1040" y="742"/>
                      </a:lnTo>
                      <a:lnTo>
                        <a:pt x="1068" y="753"/>
                      </a:lnTo>
                      <a:lnTo>
                        <a:pt x="1097" y="767"/>
                      </a:lnTo>
                      <a:lnTo>
                        <a:pt x="1124" y="784"/>
                      </a:lnTo>
                      <a:lnTo>
                        <a:pt x="1151" y="803"/>
                      </a:lnTo>
                      <a:lnTo>
                        <a:pt x="1176" y="825"/>
                      </a:lnTo>
                      <a:lnTo>
                        <a:pt x="1200" y="850"/>
                      </a:lnTo>
                      <a:lnTo>
                        <a:pt x="1223" y="878"/>
                      </a:lnTo>
                      <a:lnTo>
                        <a:pt x="1242" y="910"/>
                      </a:lnTo>
                      <a:lnTo>
                        <a:pt x="1259" y="943"/>
                      </a:lnTo>
                      <a:lnTo>
                        <a:pt x="1271" y="980"/>
                      </a:lnTo>
                      <a:lnTo>
                        <a:pt x="1282" y="1020"/>
                      </a:lnTo>
                      <a:lnTo>
                        <a:pt x="1287" y="1065"/>
                      </a:lnTo>
                      <a:lnTo>
                        <a:pt x="1336" y="1757"/>
                      </a:lnTo>
                      <a:lnTo>
                        <a:pt x="1336" y="1795"/>
                      </a:lnTo>
                      <a:lnTo>
                        <a:pt x="1329" y="1831"/>
                      </a:lnTo>
                      <a:lnTo>
                        <a:pt x="1319" y="1866"/>
                      </a:lnTo>
                      <a:lnTo>
                        <a:pt x="1303" y="1898"/>
                      </a:lnTo>
                      <a:lnTo>
                        <a:pt x="1283" y="1929"/>
                      </a:lnTo>
                      <a:lnTo>
                        <a:pt x="1259" y="1955"/>
                      </a:lnTo>
                      <a:lnTo>
                        <a:pt x="1230" y="1979"/>
                      </a:lnTo>
                      <a:lnTo>
                        <a:pt x="1230" y="2091"/>
                      </a:lnTo>
                      <a:lnTo>
                        <a:pt x="1228" y="2125"/>
                      </a:lnTo>
                      <a:lnTo>
                        <a:pt x="1219" y="2158"/>
                      </a:lnTo>
                      <a:lnTo>
                        <a:pt x="1207" y="2189"/>
                      </a:lnTo>
                      <a:lnTo>
                        <a:pt x="1189" y="2217"/>
                      </a:lnTo>
                      <a:lnTo>
                        <a:pt x="1168" y="2242"/>
                      </a:lnTo>
                      <a:lnTo>
                        <a:pt x="1142" y="2264"/>
                      </a:lnTo>
                      <a:lnTo>
                        <a:pt x="1115" y="2281"/>
                      </a:lnTo>
                      <a:lnTo>
                        <a:pt x="1083" y="2293"/>
                      </a:lnTo>
                      <a:lnTo>
                        <a:pt x="1050" y="2302"/>
                      </a:lnTo>
                      <a:lnTo>
                        <a:pt x="1016" y="2305"/>
                      </a:lnTo>
                      <a:lnTo>
                        <a:pt x="320" y="2305"/>
                      </a:lnTo>
                      <a:lnTo>
                        <a:pt x="286" y="2302"/>
                      </a:lnTo>
                      <a:lnTo>
                        <a:pt x="253" y="2293"/>
                      </a:lnTo>
                      <a:lnTo>
                        <a:pt x="221" y="2281"/>
                      </a:lnTo>
                      <a:lnTo>
                        <a:pt x="194" y="2264"/>
                      </a:lnTo>
                      <a:lnTo>
                        <a:pt x="168" y="2242"/>
                      </a:lnTo>
                      <a:lnTo>
                        <a:pt x="147" y="2217"/>
                      </a:lnTo>
                      <a:lnTo>
                        <a:pt x="129" y="2189"/>
                      </a:lnTo>
                      <a:lnTo>
                        <a:pt x="117" y="2158"/>
                      </a:lnTo>
                      <a:lnTo>
                        <a:pt x="108" y="2125"/>
                      </a:lnTo>
                      <a:lnTo>
                        <a:pt x="106" y="2091"/>
                      </a:lnTo>
                      <a:lnTo>
                        <a:pt x="106" y="1980"/>
                      </a:lnTo>
                      <a:lnTo>
                        <a:pt x="80" y="1957"/>
                      </a:lnTo>
                      <a:lnTo>
                        <a:pt x="57" y="1933"/>
                      </a:lnTo>
                      <a:lnTo>
                        <a:pt x="38" y="1907"/>
                      </a:lnTo>
                      <a:lnTo>
                        <a:pt x="24" y="1878"/>
                      </a:lnTo>
                      <a:lnTo>
                        <a:pt x="12" y="1849"/>
                      </a:lnTo>
                      <a:lnTo>
                        <a:pt x="4" y="1818"/>
                      </a:lnTo>
                      <a:lnTo>
                        <a:pt x="0" y="1787"/>
                      </a:lnTo>
                      <a:lnTo>
                        <a:pt x="0" y="1757"/>
                      </a:lnTo>
                      <a:lnTo>
                        <a:pt x="49" y="1067"/>
                      </a:lnTo>
                      <a:lnTo>
                        <a:pt x="54" y="1023"/>
                      </a:lnTo>
                      <a:lnTo>
                        <a:pt x="65" y="981"/>
                      </a:lnTo>
                      <a:lnTo>
                        <a:pt x="77" y="944"/>
                      </a:lnTo>
                      <a:lnTo>
                        <a:pt x="94" y="910"/>
                      </a:lnTo>
                      <a:lnTo>
                        <a:pt x="113" y="879"/>
                      </a:lnTo>
                      <a:lnTo>
                        <a:pt x="136" y="850"/>
                      </a:lnTo>
                      <a:lnTo>
                        <a:pt x="159" y="825"/>
                      </a:lnTo>
                      <a:lnTo>
                        <a:pt x="185" y="803"/>
                      </a:lnTo>
                      <a:lnTo>
                        <a:pt x="212" y="784"/>
                      </a:lnTo>
                      <a:lnTo>
                        <a:pt x="239" y="767"/>
                      </a:lnTo>
                      <a:lnTo>
                        <a:pt x="268" y="753"/>
                      </a:lnTo>
                      <a:lnTo>
                        <a:pt x="296" y="742"/>
                      </a:lnTo>
                      <a:lnTo>
                        <a:pt x="325" y="733"/>
                      </a:lnTo>
                      <a:lnTo>
                        <a:pt x="353" y="727"/>
                      </a:lnTo>
                      <a:lnTo>
                        <a:pt x="370" y="724"/>
                      </a:lnTo>
                      <a:lnTo>
                        <a:pt x="339" y="689"/>
                      </a:lnTo>
                      <a:lnTo>
                        <a:pt x="312" y="651"/>
                      </a:lnTo>
                      <a:lnTo>
                        <a:pt x="289" y="610"/>
                      </a:lnTo>
                      <a:lnTo>
                        <a:pt x="270" y="565"/>
                      </a:lnTo>
                      <a:lnTo>
                        <a:pt x="257" y="519"/>
                      </a:lnTo>
                      <a:lnTo>
                        <a:pt x="249" y="470"/>
                      </a:lnTo>
                      <a:lnTo>
                        <a:pt x="247" y="420"/>
                      </a:lnTo>
                      <a:lnTo>
                        <a:pt x="250" y="368"/>
                      </a:lnTo>
                      <a:lnTo>
                        <a:pt x="260" y="318"/>
                      </a:lnTo>
                      <a:lnTo>
                        <a:pt x="276" y="269"/>
                      </a:lnTo>
                      <a:lnTo>
                        <a:pt x="297" y="224"/>
                      </a:lnTo>
                      <a:lnTo>
                        <a:pt x="323" y="182"/>
                      </a:lnTo>
                      <a:lnTo>
                        <a:pt x="354" y="143"/>
                      </a:lnTo>
                      <a:lnTo>
                        <a:pt x="389" y="108"/>
                      </a:lnTo>
                      <a:lnTo>
                        <a:pt x="428" y="76"/>
                      </a:lnTo>
                      <a:lnTo>
                        <a:pt x="470" y="50"/>
                      </a:lnTo>
                      <a:lnTo>
                        <a:pt x="516" y="29"/>
                      </a:lnTo>
                      <a:lnTo>
                        <a:pt x="564" y="13"/>
                      </a:lnTo>
                      <a:lnTo>
                        <a:pt x="615" y="3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98" name="Freeform 7">
                  <a:extLst>
                    <a:ext uri="{FF2B5EF4-FFF2-40B4-BE49-F238E27FC236}">
                      <a16:creationId xmlns:a16="http://schemas.microsoft.com/office/drawing/2014/main" id="{EAC2F148-93AB-4DBE-9CE1-E248DD7105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4200" y="2160270"/>
                  <a:ext cx="250825" cy="473075"/>
                </a:xfrm>
                <a:custGeom>
                  <a:avLst/>
                  <a:gdLst>
                    <a:gd name="T0" fmla="*/ 583 w 1112"/>
                    <a:gd name="T1" fmla="*/ 707 h 2080"/>
                    <a:gd name="T2" fmla="*/ 655 w 1112"/>
                    <a:gd name="T3" fmla="*/ 709 h 2080"/>
                    <a:gd name="T4" fmla="*/ 737 w 1112"/>
                    <a:gd name="T5" fmla="*/ 713 h 2080"/>
                    <a:gd name="T6" fmla="*/ 816 w 1112"/>
                    <a:gd name="T7" fmla="*/ 720 h 2080"/>
                    <a:gd name="T8" fmla="*/ 873 w 1112"/>
                    <a:gd name="T9" fmla="*/ 730 h 2080"/>
                    <a:gd name="T10" fmla="*/ 919 w 1112"/>
                    <a:gd name="T11" fmla="*/ 747 h 2080"/>
                    <a:gd name="T12" fmla="*/ 964 w 1112"/>
                    <a:gd name="T13" fmla="*/ 773 h 2080"/>
                    <a:gd name="T14" fmla="*/ 1004 w 1112"/>
                    <a:gd name="T15" fmla="*/ 811 h 2080"/>
                    <a:gd name="T16" fmla="*/ 1037 w 1112"/>
                    <a:gd name="T17" fmla="*/ 862 h 2080"/>
                    <a:gd name="T18" fmla="*/ 1058 w 1112"/>
                    <a:gd name="T19" fmla="*/ 925 h 2080"/>
                    <a:gd name="T20" fmla="*/ 1112 w 1112"/>
                    <a:gd name="T21" fmla="*/ 1653 h 2080"/>
                    <a:gd name="T22" fmla="*/ 1106 w 1112"/>
                    <a:gd name="T23" fmla="*/ 1699 h 2080"/>
                    <a:gd name="T24" fmla="*/ 1086 w 1112"/>
                    <a:gd name="T25" fmla="*/ 1741 h 2080"/>
                    <a:gd name="T26" fmla="*/ 1051 w 1112"/>
                    <a:gd name="T27" fmla="*/ 1776 h 2080"/>
                    <a:gd name="T28" fmla="*/ 1006 w 1112"/>
                    <a:gd name="T29" fmla="*/ 1796 h 2080"/>
                    <a:gd name="T30" fmla="*/ 1003 w 1112"/>
                    <a:gd name="T31" fmla="*/ 2002 h 2080"/>
                    <a:gd name="T32" fmla="*/ 984 w 1112"/>
                    <a:gd name="T33" fmla="*/ 2042 h 2080"/>
                    <a:gd name="T34" fmla="*/ 949 w 1112"/>
                    <a:gd name="T35" fmla="*/ 2069 h 2080"/>
                    <a:gd name="T36" fmla="*/ 904 w 1112"/>
                    <a:gd name="T37" fmla="*/ 2080 h 2080"/>
                    <a:gd name="T38" fmla="*/ 184 w 1112"/>
                    <a:gd name="T39" fmla="*/ 2078 h 2080"/>
                    <a:gd name="T40" fmla="*/ 144 w 1112"/>
                    <a:gd name="T41" fmla="*/ 2058 h 2080"/>
                    <a:gd name="T42" fmla="*/ 117 w 1112"/>
                    <a:gd name="T43" fmla="*/ 2023 h 2080"/>
                    <a:gd name="T44" fmla="*/ 106 w 1112"/>
                    <a:gd name="T45" fmla="*/ 1979 h 2080"/>
                    <a:gd name="T46" fmla="*/ 82 w 1112"/>
                    <a:gd name="T47" fmla="*/ 1788 h 2080"/>
                    <a:gd name="T48" fmla="*/ 42 w 1112"/>
                    <a:gd name="T49" fmla="*/ 1760 h 2080"/>
                    <a:gd name="T50" fmla="*/ 14 w 1112"/>
                    <a:gd name="T51" fmla="*/ 1720 h 2080"/>
                    <a:gd name="T52" fmla="*/ 0 w 1112"/>
                    <a:gd name="T53" fmla="*/ 1675 h 2080"/>
                    <a:gd name="T54" fmla="*/ 49 w 1112"/>
                    <a:gd name="T55" fmla="*/ 962 h 2080"/>
                    <a:gd name="T56" fmla="*/ 63 w 1112"/>
                    <a:gd name="T57" fmla="*/ 892 h 2080"/>
                    <a:gd name="T58" fmla="*/ 90 w 1112"/>
                    <a:gd name="T59" fmla="*/ 835 h 2080"/>
                    <a:gd name="T60" fmla="*/ 127 w 1112"/>
                    <a:gd name="T61" fmla="*/ 791 h 2080"/>
                    <a:gd name="T62" fmla="*/ 170 w 1112"/>
                    <a:gd name="T63" fmla="*/ 760 h 2080"/>
                    <a:gd name="T64" fmla="*/ 216 w 1112"/>
                    <a:gd name="T65" fmla="*/ 737 h 2080"/>
                    <a:gd name="T66" fmla="*/ 261 w 1112"/>
                    <a:gd name="T67" fmla="*/ 726 h 2080"/>
                    <a:gd name="T68" fmla="*/ 334 w 1112"/>
                    <a:gd name="T69" fmla="*/ 716 h 2080"/>
                    <a:gd name="T70" fmla="*/ 417 w 1112"/>
                    <a:gd name="T71" fmla="*/ 710 h 2080"/>
                    <a:gd name="T72" fmla="*/ 495 w 1112"/>
                    <a:gd name="T73" fmla="*/ 708 h 2080"/>
                    <a:gd name="T74" fmla="*/ 556 w 1112"/>
                    <a:gd name="T75" fmla="*/ 707 h 2080"/>
                    <a:gd name="T76" fmla="*/ 601 w 1112"/>
                    <a:gd name="T77" fmla="*/ 3 h 2080"/>
                    <a:gd name="T78" fmla="*/ 686 w 1112"/>
                    <a:gd name="T79" fmla="*/ 30 h 2080"/>
                    <a:gd name="T80" fmla="*/ 758 w 1112"/>
                    <a:gd name="T81" fmla="*/ 76 h 2080"/>
                    <a:gd name="T82" fmla="*/ 815 w 1112"/>
                    <a:gd name="T83" fmla="*/ 142 h 2080"/>
                    <a:gd name="T84" fmla="*/ 852 w 1112"/>
                    <a:gd name="T85" fmla="*/ 220 h 2080"/>
                    <a:gd name="T86" fmla="*/ 866 w 1112"/>
                    <a:gd name="T87" fmla="*/ 310 h 2080"/>
                    <a:gd name="T88" fmla="*/ 855 w 1112"/>
                    <a:gd name="T89" fmla="*/ 393 h 2080"/>
                    <a:gd name="T90" fmla="*/ 824 w 1112"/>
                    <a:gd name="T91" fmla="*/ 467 h 2080"/>
                    <a:gd name="T92" fmla="*/ 776 w 1112"/>
                    <a:gd name="T93" fmla="*/ 531 h 2080"/>
                    <a:gd name="T94" fmla="*/ 713 w 1112"/>
                    <a:gd name="T95" fmla="*/ 580 h 2080"/>
                    <a:gd name="T96" fmla="*/ 638 w 1112"/>
                    <a:gd name="T97" fmla="*/ 613 h 2080"/>
                    <a:gd name="T98" fmla="*/ 556 w 1112"/>
                    <a:gd name="T99" fmla="*/ 624 h 2080"/>
                    <a:gd name="T100" fmla="*/ 474 w 1112"/>
                    <a:gd name="T101" fmla="*/ 613 h 2080"/>
                    <a:gd name="T102" fmla="*/ 399 w 1112"/>
                    <a:gd name="T103" fmla="*/ 580 h 2080"/>
                    <a:gd name="T104" fmla="*/ 336 w 1112"/>
                    <a:gd name="T105" fmla="*/ 531 h 2080"/>
                    <a:gd name="T106" fmla="*/ 288 w 1112"/>
                    <a:gd name="T107" fmla="*/ 467 h 2080"/>
                    <a:gd name="T108" fmla="*/ 257 w 1112"/>
                    <a:gd name="T109" fmla="*/ 393 h 2080"/>
                    <a:gd name="T110" fmla="*/ 246 w 1112"/>
                    <a:gd name="T111" fmla="*/ 310 h 2080"/>
                    <a:gd name="T112" fmla="*/ 260 w 1112"/>
                    <a:gd name="T113" fmla="*/ 220 h 2080"/>
                    <a:gd name="T114" fmla="*/ 297 w 1112"/>
                    <a:gd name="T115" fmla="*/ 142 h 2080"/>
                    <a:gd name="T116" fmla="*/ 354 w 1112"/>
                    <a:gd name="T117" fmla="*/ 76 h 2080"/>
                    <a:gd name="T118" fmla="*/ 426 w 1112"/>
                    <a:gd name="T119" fmla="*/ 30 h 2080"/>
                    <a:gd name="T120" fmla="*/ 511 w 1112"/>
                    <a:gd name="T12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12" h="2080">
                      <a:moveTo>
                        <a:pt x="556" y="707"/>
                      </a:moveTo>
                      <a:lnTo>
                        <a:pt x="583" y="707"/>
                      </a:lnTo>
                      <a:lnTo>
                        <a:pt x="617" y="708"/>
                      </a:lnTo>
                      <a:lnTo>
                        <a:pt x="655" y="709"/>
                      </a:lnTo>
                      <a:lnTo>
                        <a:pt x="695" y="710"/>
                      </a:lnTo>
                      <a:lnTo>
                        <a:pt x="737" y="713"/>
                      </a:lnTo>
                      <a:lnTo>
                        <a:pt x="778" y="716"/>
                      </a:lnTo>
                      <a:lnTo>
                        <a:pt x="816" y="720"/>
                      </a:lnTo>
                      <a:lnTo>
                        <a:pt x="851" y="726"/>
                      </a:lnTo>
                      <a:lnTo>
                        <a:pt x="873" y="730"/>
                      </a:lnTo>
                      <a:lnTo>
                        <a:pt x="896" y="737"/>
                      </a:lnTo>
                      <a:lnTo>
                        <a:pt x="919" y="747"/>
                      </a:lnTo>
                      <a:lnTo>
                        <a:pt x="942" y="760"/>
                      </a:lnTo>
                      <a:lnTo>
                        <a:pt x="964" y="773"/>
                      </a:lnTo>
                      <a:lnTo>
                        <a:pt x="985" y="791"/>
                      </a:lnTo>
                      <a:lnTo>
                        <a:pt x="1004" y="811"/>
                      </a:lnTo>
                      <a:lnTo>
                        <a:pt x="1022" y="835"/>
                      </a:lnTo>
                      <a:lnTo>
                        <a:pt x="1037" y="862"/>
                      </a:lnTo>
                      <a:lnTo>
                        <a:pt x="1049" y="892"/>
                      </a:lnTo>
                      <a:lnTo>
                        <a:pt x="1058" y="925"/>
                      </a:lnTo>
                      <a:lnTo>
                        <a:pt x="1063" y="962"/>
                      </a:lnTo>
                      <a:lnTo>
                        <a:pt x="1112" y="1653"/>
                      </a:lnTo>
                      <a:lnTo>
                        <a:pt x="1111" y="1675"/>
                      </a:lnTo>
                      <a:lnTo>
                        <a:pt x="1106" y="1699"/>
                      </a:lnTo>
                      <a:lnTo>
                        <a:pt x="1098" y="1721"/>
                      </a:lnTo>
                      <a:lnTo>
                        <a:pt x="1086" y="1741"/>
                      </a:lnTo>
                      <a:lnTo>
                        <a:pt x="1070" y="1760"/>
                      </a:lnTo>
                      <a:lnTo>
                        <a:pt x="1051" y="1776"/>
                      </a:lnTo>
                      <a:lnTo>
                        <a:pt x="1030" y="1788"/>
                      </a:lnTo>
                      <a:lnTo>
                        <a:pt x="1006" y="1796"/>
                      </a:lnTo>
                      <a:lnTo>
                        <a:pt x="1006" y="1979"/>
                      </a:lnTo>
                      <a:lnTo>
                        <a:pt x="1003" y="2002"/>
                      </a:lnTo>
                      <a:lnTo>
                        <a:pt x="995" y="2023"/>
                      </a:lnTo>
                      <a:lnTo>
                        <a:pt x="984" y="2042"/>
                      </a:lnTo>
                      <a:lnTo>
                        <a:pt x="968" y="2058"/>
                      </a:lnTo>
                      <a:lnTo>
                        <a:pt x="949" y="2069"/>
                      </a:lnTo>
                      <a:lnTo>
                        <a:pt x="928" y="2078"/>
                      </a:lnTo>
                      <a:lnTo>
                        <a:pt x="904" y="2080"/>
                      </a:lnTo>
                      <a:lnTo>
                        <a:pt x="208" y="2080"/>
                      </a:lnTo>
                      <a:lnTo>
                        <a:pt x="184" y="2078"/>
                      </a:lnTo>
                      <a:lnTo>
                        <a:pt x="163" y="2069"/>
                      </a:lnTo>
                      <a:lnTo>
                        <a:pt x="144" y="2058"/>
                      </a:lnTo>
                      <a:lnTo>
                        <a:pt x="128" y="2042"/>
                      </a:lnTo>
                      <a:lnTo>
                        <a:pt x="117" y="2023"/>
                      </a:lnTo>
                      <a:lnTo>
                        <a:pt x="109" y="2002"/>
                      </a:lnTo>
                      <a:lnTo>
                        <a:pt x="106" y="1979"/>
                      </a:lnTo>
                      <a:lnTo>
                        <a:pt x="106" y="1796"/>
                      </a:lnTo>
                      <a:lnTo>
                        <a:pt x="82" y="1788"/>
                      </a:lnTo>
                      <a:lnTo>
                        <a:pt x="60" y="1776"/>
                      </a:lnTo>
                      <a:lnTo>
                        <a:pt x="42" y="1760"/>
                      </a:lnTo>
                      <a:lnTo>
                        <a:pt x="26" y="1741"/>
                      </a:lnTo>
                      <a:lnTo>
                        <a:pt x="14" y="1720"/>
                      </a:lnTo>
                      <a:lnTo>
                        <a:pt x="6" y="1698"/>
                      </a:lnTo>
                      <a:lnTo>
                        <a:pt x="0" y="1675"/>
                      </a:lnTo>
                      <a:lnTo>
                        <a:pt x="0" y="1653"/>
                      </a:lnTo>
                      <a:lnTo>
                        <a:pt x="49" y="962"/>
                      </a:lnTo>
                      <a:lnTo>
                        <a:pt x="54" y="925"/>
                      </a:lnTo>
                      <a:lnTo>
                        <a:pt x="63" y="892"/>
                      </a:lnTo>
                      <a:lnTo>
                        <a:pt x="75" y="862"/>
                      </a:lnTo>
                      <a:lnTo>
                        <a:pt x="90" y="835"/>
                      </a:lnTo>
                      <a:lnTo>
                        <a:pt x="108" y="811"/>
                      </a:lnTo>
                      <a:lnTo>
                        <a:pt x="127" y="791"/>
                      </a:lnTo>
                      <a:lnTo>
                        <a:pt x="148" y="773"/>
                      </a:lnTo>
                      <a:lnTo>
                        <a:pt x="170" y="760"/>
                      </a:lnTo>
                      <a:lnTo>
                        <a:pt x="193" y="747"/>
                      </a:lnTo>
                      <a:lnTo>
                        <a:pt x="216" y="737"/>
                      </a:lnTo>
                      <a:lnTo>
                        <a:pt x="239" y="730"/>
                      </a:lnTo>
                      <a:lnTo>
                        <a:pt x="261" y="726"/>
                      </a:lnTo>
                      <a:lnTo>
                        <a:pt x="296" y="720"/>
                      </a:lnTo>
                      <a:lnTo>
                        <a:pt x="334" y="716"/>
                      </a:lnTo>
                      <a:lnTo>
                        <a:pt x="375" y="713"/>
                      </a:lnTo>
                      <a:lnTo>
                        <a:pt x="417" y="710"/>
                      </a:lnTo>
                      <a:lnTo>
                        <a:pt x="457" y="709"/>
                      </a:lnTo>
                      <a:lnTo>
                        <a:pt x="495" y="708"/>
                      </a:lnTo>
                      <a:lnTo>
                        <a:pt x="529" y="707"/>
                      </a:lnTo>
                      <a:lnTo>
                        <a:pt x="556" y="707"/>
                      </a:lnTo>
                      <a:close/>
                      <a:moveTo>
                        <a:pt x="556" y="0"/>
                      </a:moveTo>
                      <a:lnTo>
                        <a:pt x="601" y="3"/>
                      </a:lnTo>
                      <a:lnTo>
                        <a:pt x="645" y="14"/>
                      </a:lnTo>
                      <a:lnTo>
                        <a:pt x="686" y="30"/>
                      </a:lnTo>
                      <a:lnTo>
                        <a:pt x="724" y="51"/>
                      </a:lnTo>
                      <a:lnTo>
                        <a:pt x="758" y="76"/>
                      </a:lnTo>
                      <a:lnTo>
                        <a:pt x="788" y="107"/>
                      </a:lnTo>
                      <a:lnTo>
                        <a:pt x="815" y="142"/>
                      </a:lnTo>
                      <a:lnTo>
                        <a:pt x="836" y="180"/>
                      </a:lnTo>
                      <a:lnTo>
                        <a:pt x="852" y="220"/>
                      </a:lnTo>
                      <a:lnTo>
                        <a:pt x="861" y="264"/>
                      </a:lnTo>
                      <a:lnTo>
                        <a:pt x="866" y="310"/>
                      </a:lnTo>
                      <a:lnTo>
                        <a:pt x="863" y="352"/>
                      </a:lnTo>
                      <a:lnTo>
                        <a:pt x="855" y="393"/>
                      </a:lnTo>
                      <a:lnTo>
                        <a:pt x="842" y="431"/>
                      </a:lnTo>
                      <a:lnTo>
                        <a:pt x="824" y="467"/>
                      </a:lnTo>
                      <a:lnTo>
                        <a:pt x="802" y="501"/>
                      </a:lnTo>
                      <a:lnTo>
                        <a:pt x="776" y="531"/>
                      </a:lnTo>
                      <a:lnTo>
                        <a:pt x="746" y="558"/>
                      </a:lnTo>
                      <a:lnTo>
                        <a:pt x="713" y="580"/>
                      </a:lnTo>
                      <a:lnTo>
                        <a:pt x="677" y="599"/>
                      </a:lnTo>
                      <a:lnTo>
                        <a:pt x="638" y="613"/>
                      </a:lnTo>
                      <a:lnTo>
                        <a:pt x="598" y="621"/>
                      </a:lnTo>
                      <a:lnTo>
                        <a:pt x="556" y="624"/>
                      </a:lnTo>
                      <a:lnTo>
                        <a:pt x="514" y="621"/>
                      </a:lnTo>
                      <a:lnTo>
                        <a:pt x="474" y="613"/>
                      </a:lnTo>
                      <a:lnTo>
                        <a:pt x="435" y="599"/>
                      </a:lnTo>
                      <a:lnTo>
                        <a:pt x="399" y="580"/>
                      </a:lnTo>
                      <a:lnTo>
                        <a:pt x="366" y="558"/>
                      </a:lnTo>
                      <a:lnTo>
                        <a:pt x="336" y="531"/>
                      </a:lnTo>
                      <a:lnTo>
                        <a:pt x="310" y="501"/>
                      </a:lnTo>
                      <a:lnTo>
                        <a:pt x="288" y="467"/>
                      </a:lnTo>
                      <a:lnTo>
                        <a:pt x="270" y="431"/>
                      </a:lnTo>
                      <a:lnTo>
                        <a:pt x="257" y="393"/>
                      </a:lnTo>
                      <a:lnTo>
                        <a:pt x="249" y="352"/>
                      </a:lnTo>
                      <a:lnTo>
                        <a:pt x="246" y="310"/>
                      </a:lnTo>
                      <a:lnTo>
                        <a:pt x="251" y="264"/>
                      </a:lnTo>
                      <a:lnTo>
                        <a:pt x="260" y="220"/>
                      </a:lnTo>
                      <a:lnTo>
                        <a:pt x="276" y="180"/>
                      </a:lnTo>
                      <a:lnTo>
                        <a:pt x="297" y="142"/>
                      </a:lnTo>
                      <a:lnTo>
                        <a:pt x="324" y="107"/>
                      </a:lnTo>
                      <a:lnTo>
                        <a:pt x="354" y="76"/>
                      </a:lnTo>
                      <a:lnTo>
                        <a:pt x="388" y="51"/>
                      </a:lnTo>
                      <a:lnTo>
                        <a:pt x="426" y="30"/>
                      </a:lnTo>
                      <a:lnTo>
                        <a:pt x="467" y="14"/>
                      </a:lnTo>
                      <a:lnTo>
                        <a:pt x="511" y="3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solidFill>
                  <a:srgbClr val="EE99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7B54B5-2664-4A3D-B69C-E55BCB55E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6641" y="1925167"/>
                <a:ext cx="636736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Users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C73F3D-DD9B-4584-A560-EBE88C8BE465}"/>
              </a:ext>
            </a:extLst>
          </p:cNvPr>
          <p:cNvGrpSpPr/>
          <p:nvPr/>
        </p:nvGrpSpPr>
        <p:grpSpPr>
          <a:xfrm>
            <a:off x="4580210" y="3446296"/>
            <a:ext cx="3237215" cy="1129511"/>
            <a:chOff x="4617336" y="3429000"/>
            <a:chExt cx="3237215" cy="112951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CD8776-09D4-4E88-BD00-2346C1712409}"/>
                </a:ext>
              </a:extLst>
            </p:cNvPr>
            <p:cNvSpPr/>
            <p:nvPr/>
          </p:nvSpPr>
          <p:spPr bwMode="auto">
            <a:xfrm>
              <a:off x="4617336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F46145-96A8-44C4-B3B4-C8F8298DA3DA}"/>
                </a:ext>
              </a:extLst>
            </p:cNvPr>
            <p:cNvGrpSpPr/>
            <p:nvPr/>
          </p:nvGrpSpPr>
          <p:grpSpPr>
            <a:xfrm>
              <a:off x="4696611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D73555C-3B93-4653-93D5-98E27182F144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5094B44E-E894-49D8-9EFE-8DDC2FEC8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7AAAF545-1DFB-44E1-83B1-10DD9F3C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D778B382-6D13-4F5F-9138-8378D37D4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B6C2BD2-1BC9-40A7-9CE4-9BE88DBEE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 Group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2F5B4-4E11-419A-BAA9-31CAD68ED2FE}"/>
                </a:ext>
              </a:extLst>
            </p:cNvPr>
            <p:cNvGrpSpPr/>
            <p:nvPr/>
          </p:nvGrpSpPr>
          <p:grpSpPr>
            <a:xfrm>
              <a:off x="5394372" y="3671018"/>
              <a:ext cx="962869" cy="789629"/>
              <a:chOff x="5394372" y="3671018"/>
              <a:chExt cx="962869" cy="78962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7496ED-236B-4A58-8C57-7F250CAF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7BC025-1358-43FF-B52C-005FA59E0D08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7EC42EDB-F234-4F59-A8BD-E97668F9C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00311FF2-28DE-4960-B24E-A32AEADB6D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3" name="Rectangle 22">
                  <a:extLst>
                    <a:ext uri="{FF2B5EF4-FFF2-40B4-BE49-F238E27FC236}">
                      <a16:creationId xmlns:a16="http://schemas.microsoft.com/office/drawing/2014/main" id="{AFC62745-A873-4951-808E-36813F80F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6331824E-3940-4A4F-BE06-2710B8C9D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03E42892-C8E4-459E-A7B6-DC7D44FA89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C452E522-AABB-4C54-B25B-679A0B90AE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91541F3-EC45-40AC-9B06-D130B60030C2}"/>
                </a:ext>
              </a:extLst>
            </p:cNvPr>
            <p:cNvGrpSpPr/>
            <p:nvPr/>
          </p:nvGrpSpPr>
          <p:grpSpPr>
            <a:xfrm>
              <a:off x="6847176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422170-9065-4A27-9909-31A033B6F321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16" name="Freeform 13">
                  <a:extLst>
                    <a:ext uri="{FF2B5EF4-FFF2-40B4-BE49-F238E27FC236}">
                      <a16:creationId xmlns:a16="http://schemas.microsoft.com/office/drawing/2014/main" id="{ECD9E05F-E165-4AE2-BDAD-5A073A001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7" name="Freeform 14">
                  <a:extLst>
                    <a:ext uri="{FF2B5EF4-FFF2-40B4-BE49-F238E27FC236}">
                      <a16:creationId xmlns:a16="http://schemas.microsoft.com/office/drawing/2014/main" id="{62487FD7-F524-4802-AE75-D65BDB92C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8" name="Freeform 15">
                  <a:extLst>
                    <a:ext uri="{FF2B5EF4-FFF2-40B4-BE49-F238E27FC236}">
                      <a16:creationId xmlns:a16="http://schemas.microsoft.com/office/drawing/2014/main" id="{01CE0A56-7C98-4449-8ED9-9634B2380F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A6EA7D-BE39-4FC3-971C-14545895D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C15B63-B05C-4D88-804C-F91C37903D9D}"/>
                </a:ext>
              </a:extLst>
            </p:cNvPr>
            <p:cNvGrpSpPr/>
            <p:nvPr/>
          </p:nvGrpSpPr>
          <p:grpSpPr>
            <a:xfrm>
              <a:off x="6128178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7A1A8B-37D5-48BB-ABB7-9579B9E5D22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09" name="Freeform 58">
                  <a:extLst>
                    <a:ext uri="{FF2B5EF4-FFF2-40B4-BE49-F238E27FC236}">
                      <a16:creationId xmlns:a16="http://schemas.microsoft.com/office/drawing/2014/main" id="{816C9CE9-086B-4569-BFE2-2BE201147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0" name="Freeform 59">
                  <a:extLst>
                    <a:ext uri="{FF2B5EF4-FFF2-40B4-BE49-F238E27FC236}">
                      <a16:creationId xmlns:a16="http://schemas.microsoft.com/office/drawing/2014/main" id="{759BF6ED-A24C-4441-8187-2FE8B60C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1" name="Freeform 60">
                  <a:extLst>
                    <a:ext uri="{FF2B5EF4-FFF2-40B4-BE49-F238E27FC236}">
                      <a16:creationId xmlns:a16="http://schemas.microsoft.com/office/drawing/2014/main" id="{60685481-A5E3-4E63-8AE8-3206DA947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2" name="Freeform 61">
                  <a:extLst>
                    <a:ext uri="{FF2B5EF4-FFF2-40B4-BE49-F238E27FC236}">
                      <a16:creationId xmlns:a16="http://schemas.microsoft.com/office/drawing/2014/main" id="{81EAEC8D-B6EA-40BE-A4C7-35D4450F66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13" name="Freeform 62">
                  <a:extLst>
                    <a:ext uri="{FF2B5EF4-FFF2-40B4-BE49-F238E27FC236}">
                      <a16:creationId xmlns:a16="http://schemas.microsoft.com/office/drawing/2014/main" id="{4AAD890B-FAC7-4F42-9E3D-2FED372815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25A014-7442-4B2C-8492-9D8F5A677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Template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B173A-AFA0-4CEC-8CA0-7B0B9F1A81DA}"/>
              </a:ext>
            </a:extLst>
          </p:cNvPr>
          <p:cNvGrpSpPr/>
          <p:nvPr/>
        </p:nvGrpSpPr>
        <p:grpSpPr>
          <a:xfrm>
            <a:off x="2496508" y="3134636"/>
            <a:ext cx="2262429" cy="880125"/>
            <a:chOff x="5554033" y="3149865"/>
            <a:chExt cx="2262429" cy="880125"/>
          </a:xfrm>
        </p:grpSpPr>
        <p:grpSp>
          <p:nvGrpSpPr>
            <p:cNvPr id="49" name="Group 59">
              <a:extLst>
                <a:ext uri="{FF2B5EF4-FFF2-40B4-BE49-F238E27FC236}">
                  <a16:creationId xmlns:a16="http://schemas.microsoft.com/office/drawing/2014/main" id="{EAE704E9-93FE-41A6-981E-F9AA75CAFD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89323" y="3149865"/>
              <a:ext cx="727139" cy="807643"/>
              <a:chOff x="6087" y="1715"/>
              <a:chExt cx="280" cy="311"/>
            </a:xfrm>
          </p:grpSpPr>
          <p:sp>
            <p:nvSpPr>
              <p:cNvPr id="50" name="AutoShape 58">
                <a:extLst>
                  <a:ext uri="{FF2B5EF4-FFF2-40B4-BE49-F238E27FC236}">
                    <a16:creationId xmlns:a16="http://schemas.microsoft.com/office/drawing/2014/main" id="{250F66F4-24A9-4A53-923C-0A0C1272F0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C624C95A-15E4-434E-A25C-9428E124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01D1186F-73EC-4495-9628-5F1D3BF6F9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2DA6B0-EA67-47BA-9512-E7BE71D8264F}"/>
                </a:ext>
              </a:extLst>
            </p:cNvPr>
            <p:cNvSpPr txBox="1">
              <a:spLocks/>
            </p:cNvSpPr>
            <p:nvPr/>
          </p:nvSpPr>
          <p:spPr>
            <a:xfrm>
              <a:off x="5554033" y="3770888"/>
              <a:ext cx="1883264" cy="2591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b" anchorCtr="0">
              <a:noAutofit/>
            </a:bodyPr>
            <a:lstStyle>
              <a:defPPr>
                <a:defRPr lang="en-US"/>
              </a:defPPr>
              <a:lvl1pPr algn="ctr" eaLnBrk="0" hangingPunct="0">
                <a:defRPr sz="1200"/>
              </a:lvl1pPr>
            </a:lstStyle>
            <a:p>
              <a:r>
                <a:rPr lang="en-US" dirty="0"/>
                <a:t>Project ArcGIS Online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9A7D9C-72F1-4E7B-9FE8-525B74DDE7F9}"/>
              </a:ext>
            </a:extLst>
          </p:cNvPr>
          <p:cNvGrpSpPr/>
          <p:nvPr/>
        </p:nvGrpSpPr>
        <p:grpSpPr>
          <a:xfrm>
            <a:off x="3079905" y="1464354"/>
            <a:ext cx="2568599" cy="807643"/>
            <a:chOff x="6137430" y="1291822"/>
            <a:chExt cx="2568599" cy="807643"/>
          </a:xfrm>
        </p:grpSpPr>
        <p:grpSp>
          <p:nvGrpSpPr>
            <p:cNvPr id="61" name="Group 59">
              <a:extLst>
                <a:ext uri="{FF2B5EF4-FFF2-40B4-BE49-F238E27FC236}">
                  <a16:creationId xmlns:a16="http://schemas.microsoft.com/office/drawing/2014/main" id="{38AB57C0-0243-4F40-AD3E-18C7C55536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37430" y="1291822"/>
              <a:ext cx="727139" cy="807643"/>
              <a:chOff x="6087" y="1715"/>
              <a:chExt cx="280" cy="311"/>
            </a:xfrm>
          </p:grpSpPr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25D76596-1C79-4895-B0DE-8954865102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F060EF31-C2E1-4CCB-8A05-F47D54668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E0E6D80F-7205-48EB-9AE2-DC5884B02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1BF26C02-6C03-4C81-BD39-F6430E2B67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58160" y="1291822"/>
              <a:ext cx="727139" cy="807643"/>
              <a:chOff x="6087" y="1715"/>
              <a:chExt cx="280" cy="311"/>
            </a:xfrm>
          </p:grpSpPr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057E1AE4-6A62-4311-B959-3B2180DCC3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67" name="Freeform 60">
                <a:extLst>
                  <a:ext uri="{FF2B5EF4-FFF2-40B4-BE49-F238E27FC236}">
                    <a16:creationId xmlns:a16="http://schemas.microsoft.com/office/drawing/2014/main" id="{77DAE004-525D-46B1-8488-E355B47C0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>
                <a:extLst>
                  <a:ext uri="{FF2B5EF4-FFF2-40B4-BE49-F238E27FC236}">
                    <a16:creationId xmlns:a16="http://schemas.microsoft.com/office/drawing/2014/main" id="{4AA16155-253E-4BEE-862D-F704F7F5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59">
              <a:extLst>
                <a:ext uri="{FF2B5EF4-FFF2-40B4-BE49-F238E27FC236}">
                  <a16:creationId xmlns:a16="http://schemas.microsoft.com/office/drawing/2014/main" id="{E000F8D3-29A3-473E-89D7-D40FF2731E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8890" y="1291822"/>
              <a:ext cx="727139" cy="807643"/>
              <a:chOff x="6087" y="1715"/>
              <a:chExt cx="280" cy="311"/>
            </a:xfrm>
          </p:grpSpPr>
          <p:sp>
            <p:nvSpPr>
              <p:cNvPr id="70" name="AutoShape 58">
                <a:extLst>
                  <a:ext uri="{FF2B5EF4-FFF2-40B4-BE49-F238E27FC236}">
                    <a16:creationId xmlns:a16="http://schemas.microsoft.com/office/drawing/2014/main" id="{8F65C057-5E1B-406A-BB9D-AFCA9C4C5B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87" y="1715"/>
                <a:ext cx="28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 useBgFill="1"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9C927CA-5653-4666-B1CC-554918F4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" y="1715"/>
                <a:ext cx="280" cy="311"/>
              </a:xfrm>
              <a:custGeom>
                <a:avLst/>
                <a:gdLst>
                  <a:gd name="T0" fmla="*/ 25174 w 25813"/>
                  <a:gd name="T1" fmla="*/ 5184 h 29439"/>
                  <a:gd name="T2" fmla="*/ 13719 w 25813"/>
                  <a:gd name="T3" fmla="*/ 170 h 29439"/>
                  <a:gd name="T4" fmla="*/ 12906 w 25813"/>
                  <a:gd name="T5" fmla="*/ 0 h 29439"/>
                  <a:gd name="T6" fmla="*/ 12094 w 25813"/>
                  <a:gd name="T7" fmla="*/ 170 h 29439"/>
                  <a:gd name="T8" fmla="*/ 2492 w 25813"/>
                  <a:gd name="T9" fmla="*/ 4373 h 29439"/>
                  <a:gd name="T10" fmla="*/ 0 w 25813"/>
                  <a:gd name="T11" fmla="*/ 8184 h 29439"/>
                  <a:gd name="T12" fmla="*/ 0 w 25813"/>
                  <a:gd name="T13" fmla="*/ 23278 h 29439"/>
                  <a:gd name="T14" fmla="*/ 639 w 25813"/>
                  <a:gd name="T15" fmla="*/ 24255 h 29439"/>
                  <a:gd name="T16" fmla="*/ 12094 w 25813"/>
                  <a:gd name="T17" fmla="*/ 29269 h 29439"/>
                  <a:gd name="T18" fmla="*/ 12906 w 25813"/>
                  <a:gd name="T19" fmla="*/ 29439 h 29439"/>
                  <a:gd name="T20" fmla="*/ 13719 w 25813"/>
                  <a:gd name="T21" fmla="*/ 29269 h 29439"/>
                  <a:gd name="T22" fmla="*/ 23321 w 25813"/>
                  <a:gd name="T23" fmla="*/ 25066 h 29439"/>
                  <a:gd name="T24" fmla="*/ 25813 w 25813"/>
                  <a:gd name="T25" fmla="*/ 21255 h 29439"/>
                  <a:gd name="T26" fmla="*/ 25813 w 25813"/>
                  <a:gd name="T27" fmla="*/ 6161 h 29439"/>
                  <a:gd name="T28" fmla="*/ 25174 w 25813"/>
                  <a:gd name="T29" fmla="*/ 5184 h 29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13" h="29439">
                    <a:moveTo>
                      <a:pt x="25174" y="5184"/>
                    </a:moveTo>
                    <a:cubicBezTo>
                      <a:pt x="13719" y="170"/>
                      <a:pt x="13719" y="170"/>
                      <a:pt x="13719" y="170"/>
                    </a:cubicBezTo>
                    <a:cubicBezTo>
                      <a:pt x="13461" y="57"/>
                      <a:pt x="13188" y="0"/>
                      <a:pt x="12906" y="0"/>
                    </a:cubicBezTo>
                    <a:cubicBezTo>
                      <a:pt x="12625" y="0"/>
                      <a:pt x="12352" y="57"/>
                      <a:pt x="12094" y="170"/>
                    </a:cubicBezTo>
                    <a:cubicBezTo>
                      <a:pt x="2492" y="4373"/>
                      <a:pt x="2492" y="4373"/>
                      <a:pt x="2492" y="4373"/>
                    </a:cubicBezTo>
                    <a:cubicBezTo>
                      <a:pt x="978" y="5036"/>
                      <a:pt x="0" y="6531"/>
                      <a:pt x="0" y="8184"/>
                    </a:cubicBezTo>
                    <a:cubicBezTo>
                      <a:pt x="0" y="23278"/>
                      <a:pt x="0" y="23278"/>
                      <a:pt x="0" y="23278"/>
                    </a:cubicBezTo>
                    <a:cubicBezTo>
                      <a:pt x="0" y="23702"/>
                      <a:pt x="250" y="24085"/>
                      <a:pt x="639" y="24255"/>
                    </a:cubicBezTo>
                    <a:cubicBezTo>
                      <a:pt x="12094" y="29269"/>
                      <a:pt x="12094" y="29269"/>
                      <a:pt x="12094" y="29269"/>
                    </a:cubicBezTo>
                    <a:cubicBezTo>
                      <a:pt x="12352" y="29382"/>
                      <a:pt x="12625" y="29439"/>
                      <a:pt x="12906" y="29439"/>
                    </a:cubicBezTo>
                    <a:cubicBezTo>
                      <a:pt x="13188" y="29439"/>
                      <a:pt x="13461" y="29382"/>
                      <a:pt x="13719" y="29269"/>
                    </a:cubicBezTo>
                    <a:cubicBezTo>
                      <a:pt x="23321" y="25066"/>
                      <a:pt x="23321" y="25066"/>
                      <a:pt x="23321" y="25066"/>
                    </a:cubicBezTo>
                    <a:cubicBezTo>
                      <a:pt x="24835" y="24404"/>
                      <a:pt x="25813" y="22908"/>
                      <a:pt x="25813" y="21255"/>
                    </a:cubicBezTo>
                    <a:cubicBezTo>
                      <a:pt x="25813" y="6161"/>
                      <a:pt x="25813" y="6161"/>
                      <a:pt x="25813" y="6161"/>
                    </a:cubicBezTo>
                    <a:cubicBezTo>
                      <a:pt x="25813" y="5737"/>
                      <a:pt x="25562" y="5354"/>
                      <a:pt x="25174" y="5184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">
                <a:extLst>
                  <a:ext uri="{FF2B5EF4-FFF2-40B4-BE49-F238E27FC236}">
                    <a16:creationId xmlns:a16="http://schemas.microsoft.com/office/drawing/2014/main" id="{4FA65E95-3430-49DE-A204-D07022A1B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" y="1726"/>
                <a:ext cx="256" cy="289"/>
              </a:xfrm>
              <a:custGeom>
                <a:avLst/>
                <a:gdLst>
                  <a:gd name="T0" fmla="*/ 12225 w 23680"/>
                  <a:gd name="T1" fmla="*/ 107 h 27360"/>
                  <a:gd name="T2" fmla="*/ 11455 w 23680"/>
                  <a:gd name="T3" fmla="*/ 107 h 27360"/>
                  <a:gd name="T4" fmla="*/ 1853 w 23680"/>
                  <a:gd name="T5" fmla="*/ 4310 h 27360"/>
                  <a:gd name="T6" fmla="*/ 0 w 23680"/>
                  <a:gd name="T7" fmla="*/ 7144 h 27360"/>
                  <a:gd name="T8" fmla="*/ 0 w 23680"/>
                  <a:gd name="T9" fmla="*/ 22238 h 27360"/>
                  <a:gd name="T10" fmla="*/ 11455 w 23680"/>
                  <a:gd name="T11" fmla="*/ 27252 h 27360"/>
                  <a:gd name="T12" fmla="*/ 12225 w 23680"/>
                  <a:gd name="T13" fmla="*/ 27252 h 27360"/>
                  <a:gd name="T14" fmla="*/ 21827 w 23680"/>
                  <a:gd name="T15" fmla="*/ 23049 h 27360"/>
                  <a:gd name="T16" fmla="*/ 23680 w 23680"/>
                  <a:gd name="T17" fmla="*/ 20215 h 27360"/>
                  <a:gd name="T18" fmla="*/ 23680 w 23680"/>
                  <a:gd name="T19" fmla="*/ 5121 h 27360"/>
                  <a:gd name="T20" fmla="*/ 12225 w 23680"/>
                  <a:gd name="T21" fmla="*/ 107 h 27360"/>
                  <a:gd name="T22" fmla="*/ 19534 w 23680"/>
                  <a:gd name="T23" fmla="*/ 19759 h 27360"/>
                  <a:gd name="T24" fmla="*/ 14766 w 23680"/>
                  <a:gd name="T25" fmla="*/ 22110 h 27360"/>
                  <a:gd name="T26" fmla="*/ 14347 w 23680"/>
                  <a:gd name="T27" fmla="*/ 22110 h 27360"/>
                  <a:gd name="T28" fmla="*/ 9578 w 23680"/>
                  <a:gd name="T29" fmla="*/ 19759 h 27360"/>
                  <a:gd name="T30" fmla="*/ 9546 w 23680"/>
                  <a:gd name="T31" fmla="*/ 19666 h 27360"/>
                  <a:gd name="T32" fmla="*/ 9578 w 23680"/>
                  <a:gd name="T33" fmla="*/ 19635 h 27360"/>
                  <a:gd name="T34" fmla="*/ 11845 w 23680"/>
                  <a:gd name="T35" fmla="*/ 18517 h 27360"/>
                  <a:gd name="T36" fmla="*/ 11963 w 23680"/>
                  <a:gd name="T37" fmla="*/ 18517 h 27360"/>
                  <a:gd name="T38" fmla="*/ 14387 w 23680"/>
                  <a:gd name="T39" fmla="*/ 19712 h 27360"/>
                  <a:gd name="T40" fmla="*/ 14725 w 23680"/>
                  <a:gd name="T41" fmla="*/ 19712 h 27360"/>
                  <a:gd name="T42" fmla="*/ 17150 w 23680"/>
                  <a:gd name="T43" fmla="*/ 18517 h 27360"/>
                  <a:gd name="T44" fmla="*/ 17268 w 23680"/>
                  <a:gd name="T45" fmla="*/ 18517 h 27360"/>
                  <a:gd name="T46" fmla="*/ 19534 w 23680"/>
                  <a:gd name="T47" fmla="*/ 19635 h 27360"/>
                  <a:gd name="T48" fmla="*/ 19566 w 23680"/>
                  <a:gd name="T49" fmla="*/ 19727 h 27360"/>
                  <a:gd name="T50" fmla="*/ 19534 w 23680"/>
                  <a:gd name="T51" fmla="*/ 19759 h 27360"/>
                  <a:gd name="T52" fmla="*/ 9539 w 23680"/>
                  <a:gd name="T53" fmla="*/ 15752 h 27360"/>
                  <a:gd name="T54" fmla="*/ 9578 w 23680"/>
                  <a:gd name="T55" fmla="*/ 15690 h 27360"/>
                  <a:gd name="T56" fmla="*/ 14497 w 23680"/>
                  <a:gd name="T57" fmla="*/ 13265 h 27360"/>
                  <a:gd name="T58" fmla="*/ 14615 w 23680"/>
                  <a:gd name="T59" fmla="*/ 13265 h 27360"/>
                  <a:gd name="T60" fmla="*/ 19534 w 23680"/>
                  <a:gd name="T61" fmla="*/ 15690 h 27360"/>
                  <a:gd name="T62" fmla="*/ 19566 w 23680"/>
                  <a:gd name="T63" fmla="*/ 15783 h 27360"/>
                  <a:gd name="T64" fmla="*/ 19534 w 23680"/>
                  <a:gd name="T65" fmla="*/ 15815 h 27360"/>
                  <a:gd name="T66" fmla="*/ 14725 w 23680"/>
                  <a:gd name="T67" fmla="*/ 18185 h 27360"/>
                  <a:gd name="T68" fmla="*/ 14387 w 23680"/>
                  <a:gd name="T69" fmla="*/ 18185 h 27360"/>
                  <a:gd name="T70" fmla="*/ 9578 w 23680"/>
                  <a:gd name="T71" fmla="*/ 15815 h 27360"/>
                  <a:gd name="T72" fmla="*/ 9539 w 23680"/>
                  <a:gd name="T73" fmla="*/ 15752 h 27360"/>
                  <a:gd name="T74" fmla="*/ 20311 w 23680"/>
                  <a:gd name="T75" fmla="*/ 14101 h 27360"/>
                  <a:gd name="T76" fmla="*/ 20255 w 23680"/>
                  <a:gd name="T77" fmla="*/ 14106 h 27360"/>
                  <a:gd name="T78" fmla="*/ 16770 w 23680"/>
                  <a:gd name="T79" fmla="*/ 12388 h 27360"/>
                  <a:gd name="T80" fmla="*/ 16685 w 23680"/>
                  <a:gd name="T81" fmla="*/ 12208 h 27360"/>
                  <a:gd name="T82" fmla="*/ 13371 w 23680"/>
                  <a:gd name="T83" fmla="*/ 9599 h 27360"/>
                  <a:gd name="T84" fmla="*/ 13235 w 23680"/>
                  <a:gd name="T85" fmla="*/ 9558 h 27360"/>
                  <a:gd name="T86" fmla="*/ 8173 w 23680"/>
                  <a:gd name="T87" fmla="*/ 11982 h 27360"/>
                  <a:gd name="T88" fmla="*/ 9452 w 23680"/>
                  <a:gd name="T89" fmla="*/ 17843 h 27360"/>
                  <a:gd name="T90" fmla="*/ 6037 w 23680"/>
                  <a:gd name="T91" fmla="*/ 10822 h 27360"/>
                  <a:gd name="T92" fmla="*/ 6096 w 23680"/>
                  <a:gd name="T93" fmla="*/ 10736 h 27360"/>
                  <a:gd name="T94" fmla="*/ 13967 w 23680"/>
                  <a:gd name="T95" fmla="*/ 7496 h 27360"/>
                  <a:gd name="T96" fmla="*/ 14050 w 23680"/>
                  <a:gd name="T97" fmla="*/ 7523 h 27360"/>
                  <a:gd name="T98" fmla="*/ 18746 w 23680"/>
                  <a:gd name="T99" fmla="*/ 11407 h 27360"/>
                  <a:gd name="T100" fmla="*/ 18785 w 23680"/>
                  <a:gd name="T101" fmla="*/ 11482 h 27360"/>
                  <a:gd name="T102" fmla="*/ 20331 w 23680"/>
                  <a:gd name="T103" fmla="*/ 14049 h 27360"/>
                  <a:gd name="T104" fmla="*/ 20311 w 23680"/>
                  <a:gd name="T105" fmla="*/ 14101 h 27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80" h="27360">
                    <a:moveTo>
                      <a:pt x="12225" y="107"/>
                    </a:moveTo>
                    <a:cubicBezTo>
                      <a:pt x="11980" y="0"/>
                      <a:pt x="11701" y="0"/>
                      <a:pt x="11455" y="107"/>
                    </a:cubicBezTo>
                    <a:cubicBezTo>
                      <a:pt x="1853" y="4310"/>
                      <a:pt x="1853" y="4310"/>
                      <a:pt x="1853" y="4310"/>
                    </a:cubicBezTo>
                    <a:cubicBezTo>
                      <a:pt x="728" y="4803"/>
                      <a:pt x="0" y="5915"/>
                      <a:pt x="0" y="7144"/>
                    </a:cubicBezTo>
                    <a:cubicBezTo>
                      <a:pt x="0" y="22238"/>
                      <a:pt x="0" y="22238"/>
                      <a:pt x="0" y="22238"/>
                    </a:cubicBezTo>
                    <a:cubicBezTo>
                      <a:pt x="11455" y="27252"/>
                      <a:pt x="11455" y="27252"/>
                      <a:pt x="11455" y="27252"/>
                    </a:cubicBezTo>
                    <a:cubicBezTo>
                      <a:pt x="11701" y="27360"/>
                      <a:pt x="11980" y="27360"/>
                      <a:pt x="12225" y="27252"/>
                    </a:cubicBezTo>
                    <a:cubicBezTo>
                      <a:pt x="21827" y="23049"/>
                      <a:pt x="21827" y="23049"/>
                      <a:pt x="21827" y="23049"/>
                    </a:cubicBezTo>
                    <a:cubicBezTo>
                      <a:pt x="22953" y="22557"/>
                      <a:pt x="23680" y="21444"/>
                      <a:pt x="23680" y="20215"/>
                    </a:cubicBezTo>
                    <a:cubicBezTo>
                      <a:pt x="23680" y="5121"/>
                      <a:pt x="23680" y="5121"/>
                      <a:pt x="23680" y="5121"/>
                    </a:cubicBezTo>
                    <a:lnTo>
                      <a:pt x="12225" y="107"/>
                    </a:lnTo>
                    <a:close/>
                    <a:moveTo>
                      <a:pt x="19534" y="19759"/>
                    </a:moveTo>
                    <a:cubicBezTo>
                      <a:pt x="14766" y="22110"/>
                      <a:pt x="14766" y="22110"/>
                      <a:pt x="14766" y="22110"/>
                    </a:cubicBezTo>
                    <a:cubicBezTo>
                      <a:pt x="14634" y="22175"/>
                      <a:pt x="14479" y="22175"/>
                      <a:pt x="14347" y="22110"/>
                    </a:cubicBezTo>
                    <a:cubicBezTo>
                      <a:pt x="9578" y="19759"/>
                      <a:pt x="9578" y="19759"/>
                      <a:pt x="9578" y="19759"/>
                    </a:cubicBezTo>
                    <a:cubicBezTo>
                      <a:pt x="9544" y="19742"/>
                      <a:pt x="9530" y="19701"/>
                      <a:pt x="9546" y="19666"/>
                    </a:cubicBezTo>
                    <a:cubicBezTo>
                      <a:pt x="9553" y="19653"/>
                      <a:pt x="9564" y="19642"/>
                      <a:pt x="9578" y="19635"/>
                    </a:cubicBezTo>
                    <a:cubicBezTo>
                      <a:pt x="11845" y="18517"/>
                      <a:pt x="11845" y="18517"/>
                      <a:pt x="11845" y="18517"/>
                    </a:cubicBezTo>
                    <a:cubicBezTo>
                      <a:pt x="11882" y="18499"/>
                      <a:pt x="11926" y="18499"/>
                      <a:pt x="11963" y="18517"/>
                    </a:cubicBezTo>
                    <a:cubicBezTo>
                      <a:pt x="14387" y="19712"/>
                      <a:pt x="14387" y="19712"/>
                      <a:pt x="14387" y="19712"/>
                    </a:cubicBezTo>
                    <a:cubicBezTo>
                      <a:pt x="14494" y="19765"/>
                      <a:pt x="14619" y="19765"/>
                      <a:pt x="14725" y="19712"/>
                    </a:cubicBezTo>
                    <a:cubicBezTo>
                      <a:pt x="17150" y="18517"/>
                      <a:pt x="17150" y="18517"/>
                      <a:pt x="17150" y="18517"/>
                    </a:cubicBezTo>
                    <a:cubicBezTo>
                      <a:pt x="17187" y="18499"/>
                      <a:pt x="17230" y="18499"/>
                      <a:pt x="17268" y="18517"/>
                    </a:cubicBezTo>
                    <a:cubicBezTo>
                      <a:pt x="19534" y="19635"/>
                      <a:pt x="19534" y="19635"/>
                      <a:pt x="19534" y="19635"/>
                    </a:cubicBezTo>
                    <a:cubicBezTo>
                      <a:pt x="19569" y="19652"/>
                      <a:pt x="19583" y="19693"/>
                      <a:pt x="19566" y="19727"/>
                    </a:cubicBezTo>
                    <a:cubicBezTo>
                      <a:pt x="19559" y="19741"/>
                      <a:pt x="19548" y="19752"/>
                      <a:pt x="19534" y="19759"/>
                    </a:cubicBezTo>
                    <a:close/>
                    <a:moveTo>
                      <a:pt x="9539" y="15752"/>
                    </a:moveTo>
                    <a:cubicBezTo>
                      <a:pt x="9539" y="15726"/>
                      <a:pt x="9554" y="15702"/>
                      <a:pt x="9578" y="15690"/>
                    </a:cubicBezTo>
                    <a:cubicBezTo>
                      <a:pt x="14497" y="13265"/>
                      <a:pt x="14497" y="13265"/>
                      <a:pt x="14497" y="13265"/>
                    </a:cubicBezTo>
                    <a:cubicBezTo>
                      <a:pt x="14534" y="13247"/>
                      <a:pt x="14578" y="13247"/>
                      <a:pt x="14615" y="13265"/>
                    </a:cubicBezTo>
                    <a:cubicBezTo>
                      <a:pt x="19534" y="15690"/>
                      <a:pt x="19534" y="15690"/>
                      <a:pt x="19534" y="15690"/>
                    </a:cubicBezTo>
                    <a:cubicBezTo>
                      <a:pt x="19569" y="15707"/>
                      <a:pt x="19583" y="15749"/>
                      <a:pt x="19566" y="15783"/>
                    </a:cubicBezTo>
                    <a:cubicBezTo>
                      <a:pt x="19559" y="15797"/>
                      <a:pt x="19548" y="15808"/>
                      <a:pt x="19534" y="15815"/>
                    </a:cubicBezTo>
                    <a:cubicBezTo>
                      <a:pt x="14725" y="18185"/>
                      <a:pt x="14725" y="18185"/>
                      <a:pt x="14725" y="18185"/>
                    </a:cubicBezTo>
                    <a:cubicBezTo>
                      <a:pt x="14619" y="18237"/>
                      <a:pt x="14494" y="18237"/>
                      <a:pt x="14387" y="18185"/>
                    </a:cubicBezTo>
                    <a:cubicBezTo>
                      <a:pt x="9578" y="15815"/>
                      <a:pt x="9578" y="15815"/>
                      <a:pt x="9578" y="15815"/>
                    </a:cubicBezTo>
                    <a:cubicBezTo>
                      <a:pt x="9554" y="15803"/>
                      <a:pt x="9539" y="15779"/>
                      <a:pt x="9539" y="15752"/>
                    </a:cubicBezTo>
                    <a:close/>
                    <a:moveTo>
                      <a:pt x="20311" y="14101"/>
                    </a:moveTo>
                    <a:cubicBezTo>
                      <a:pt x="20295" y="14113"/>
                      <a:pt x="20273" y="14115"/>
                      <a:pt x="20255" y="14106"/>
                    </a:cubicBezTo>
                    <a:cubicBezTo>
                      <a:pt x="16770" y="12388"/>
                      <a:pt x="16770" y="12388"/>
                      <a:pt x="16770" y="12388"/>
                    </a:cubicBezTo>
                    <a:cubicBezTo>
                      <a:pt x="16703" y="12355"/>
                      <a:pt x="16668" y="12280"/>
                      <a:pt x="16685" y="12208"/>
                    </a:cubicBezTo>
                    <a:cubicBezTo>
                      <a:pt x="17177" y="10108"/>
                      <a:pt x="15414" y="8645"/>
                      <a:pt x="13371" y="9599"/>
                    </a:cubicBezTo>
                    <a:cubicBezTo>
                      <a:pt x="13322" y="9621"/>
                      <a:pt x="13263" y="9604"/>
                      <a:pt x="13235" y="9558"/>
                    </a:cubicBezTo>
                    <a:cubicBezTo>
                      <a:pt x="11351" y="6500"/>
                      <a:pt x="6728" y="8457"/>
                      <a:pt x="8173" y="11982"/>
                    </a:cubicBezTo>
                    <a:cubicBezTo>
                      <a:pt x="4352" y="12430"/>
                      <a:pt x="4115" y="18551"/>
                      <a:pt x="9452" y="17843"/>
                    </a:cubicBezTo>
                    <a:cubicBezTo>
                      <a:pt x="3467" y="21469"/>
                      <a:pt x="351" y="13652"/>
                      <a:pt x="6037" y="10822"/>
                    </a:cubicBezTo>
                    <a:cubicBezTo>
                      <a:pt x="6071" y="10805"/>
                      <a:pt x="6093" y="10773"/>
                      <a:pt x="6096" y="10736"/>
                    </a:cubicBezTo>
                    <a:cubicBezTo>
                      <a:pt x="6452" y="6675"/>
                      <a:pt x="10980" y="4786"/>
                      <a:pt x="13967" y="7496"/>
                    </a:cubicBezTo>
                    <a:cubicBezTo>
                      <a:pt x="13989" y="7516"/>
                      <a:pt x="14019" y="7526"/>
                      <a:pt x="14050" y="7523"/>
                    </a:cubicBezTo>
                    <a:cubicBezTo>
                      <a:pt x="16548" y="7266"/>
                      <a:pt x="18548" y="9037"/>
                      <a:pt x="18746" y="11407"/>
                    </a:cubicBezTo>
                    <a:cubicBezTo>
                      <a:pt x="18748" y="11436"/>
                      <a:pt x="18762" y="11463"/>
                      <a:pt x="18785" y="11482"/>
                    </a:cubicBezTo>
                    <a:cubicBezTo>
                      <a:pt x="19663" y="12188"/>
                      <a:pt x="20158" y="13063"/>
                      <a:pt x="20331" y="14049"/>
                    </a:cubicBezTo>
                    <a:cubicBezTo>
                      <a:pt x="20335" y="14069"/>
                      <a:pt x="20327" y="14089"/>
                      <a:pt x="20311" y="14101"/>
                    </a:cubicBezTo>
                    <a:close/>
                  </a:path>
                </a:pathLst>
              </a:custGeom>
              <a:solidFill>
                <a:srgbClr val="EE9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BF0F5B7-F002-4D47-BC9D-1B2E3CF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/>
              <a:t>Script 2: Configure Delivery ArcGIS Online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E5D8C-B54D-46D9-9834-E86010E06D11}"/>
              </a:ext>
            </a:extLst>
          </p:cNvPr>
          <p:cNvCxnSpPr>
            <a:cxnSpLocks/>
            <a:stCxn id="51" idx="2"/>
            <a:endCxn id="63" idx="9"/>
          </p:cNvCxnSpPr>
          <p:nvPr/>
        </p:nvCxnSpPr>
        <p:spPr bwMode="auto">
          <a:xfrm flipH="1" flipV="1">
            <a:off x="3443460" y="2271997"/>
            <a:ext cx="951893" cy="862639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2797D6-C3EA-4C67-808A-8A0654BF71B7}"/>
              </a:ext>
            </a:extLst>
          </p:cNvPr>
          <p:cNvCxnSpPr>
            <a:cxnSpLocks/>
            <a:stCxn id="51" idx="2"/>
            <a:endCxn id="67" idx="9"/>
          </p:cNvCxnSpPr>
          <p:nvPr/>
        </p:nvCxnSpPr>
        <p:spPr bwMode="auto">
          <a:xfrm flipH="1" flipV="1">
            <a:off x="4364190" y="2271997"/>
            <a:ext cx="31163" cy="862639"/>
          </a:xfrm>
          <a:prstGeom prst="line">
            <a:avLst/>
          </a:prstGeom>
          <a:noFill/>
          <a:ln w="38100" cap="flat" cmpd="sng" algn="ctr">
            <a:solidFill>
              <a:srgbClr val="BFBFB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9D9EF2-D2F1-444F-8EF6-3D636F208715}"/>
              </a:ext>
            </a:extLst>
          </p:cNvPr>
          <p:cNvCxnSpPr>
            <a:cxnSpLocks/>
            <a:stCxn id="51" idx="2"/>
            <a:endCxn id="71" idx="9"/>
          </p:cNvCxnSpPr>
          <p:nvPr/>
        </p:nvCxnSpPr>
        <p:spPr bwMode="auto">
          <a:xfrm flipV="1">
            <a:off x="4395353" y="2271997"/>
            <a:ext cx="889567" cy="862639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DABA91-B6E7-492B-AD73-7612C7616E9D}"/>
              </a:ext>
            </a:extLst>
          </p:cNvPr>
          <p:cNvSpPr txBox="1">
            <a:spLocks/>
          </p:cNvSpPr>
          <p:nvPr/>
        </p:nvSpPr>
        <p:spPr>
          <a:xfrm>
            <a:off x="1523713" y="2068954"/>
            <a:ext cx="1883264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r>
              <a:rPr lang="en-US" dirty="0"/>
              <a:t>Delivery ArcGIS Online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40D49B6F-2C26-4875-BBEE-F1CAB1A8139E}"/>
              </a:ext>
            </a:extLst>
          </p:cNvPr>
          <p:cNvSpPr txBox="1">
            <a:spLocks/>
          </p:cNvSpPr>
          <p:nvPr/>
        </p:nvSpPr>
        <p:spPr>
          <a:xfrm>
            <a:off x="826811" y="1116980"/>
            <a:ext cx="10826496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400" b="0" dirty="0"/>
              <a:t>Brand and add users to the Delivery Org then invite users to Delivered Group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4585D21-256F-439F-8B53-B3FD45EFECA4}"/>
              </a:ext>
            </a:extLst>
          </p:cNvPr>
          <p:cNvGrpSpPr/>
          <p:nvPr/>
        </p:nvGrpSpPr>
        <p:grpSpPr>
          <a:xfrm>
            <a:off x="8243974" y="3446584"/>
            <a:ext cx="3237215" cy="1129511"/>
            <a:chOff x="8243974" y="3429000"/>
            <a:chExt cx="3237215" cy="11295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7BD1210-BDF4-4C54-935D-CA53C000D280}"/>
                </a:ext>
              </a:extLst>
            </p:cNvPr>
            <p:cNvSpPr/>
            <p:nvPr/>
          </p:nvSpPr>
          <p:spPr bwMode="auto">
            <a:xfrm>
              <a:off x="8243974" y="3429000"/>
              <a:ext cx="3237215" cy="1129511"/>
            </a:xfrm>
            <a:prstGeom prst="rect">
              <a:avLst/>
            </a:prstGeom>
            <a:noFill/>
            <a:ln w="38100">
              <a:solidFill>
                <a:srgbClr val="EE995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83B10F0-457D-422A-8F09-C063A9AA5BDB}"/>
                </a:ext>
              </a:extLst>
            </p:cNvPr>
            <p:cNvGrpSpPr/>
            <p:nvPr/>
          </p:nvGrpSpPr>
          <p:grpSpPr>
            <a:xfrm>
              <a:off x="8323249" y="3473837"/>
              <a:ext cx="962869" cy="790309"/>
              <a:chOff x="4696611" y="3473837"/>
              <a:chExt cx="962869" cy="79030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5E3F629-1416-45CA-AD40-F7F875FB6C26}"/>
                  </a:ext>
                </a:extLst>
              </p:cNvPr>
              <p:cNvGrpSpPr/>
              <p:nvPr/>
            </p:nvGrpSpPr>
            <p:grpSpPr>
              <a:xfrm>
                <a:off x="4859575" y="3473837"/>
                <a:ext cx="599112" cy="411373"/>
                <a:chOff x="1070865" y="2509521"/>
                <a:chExt cx="599268" cy="411480"/>
              </a:xfrm>
            </p:grpSpPr>
            <p:sp useBgFill="1">
              <p:nvSpPr>
                <p:cNvPr id="191" name="Freeform 6">
                  <a:extLst>
                    <a:ext uri="{FF2B5EF4-FFF2-40B4-BE49-F238E27FC236}">
                      <a16:creationId xmlns:a16="http://schemas.microsoft.com/office/drawing/2014/main" id="{D34795E6-991A-457C-93FC-5E532D5DF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0865" y="2509521"/>
                  <a:ext cx="599268" cy="411480"/>
                </a:xfrm>
                <a:custGeom>
                  <a:avLst/>
                  <a:gdLst>
                    <a:gd name="T0" fmla="*/ 1181 w 3038"/>
                    <a:gd name="T1" fmla="*/ 0 h 2080"/>
                    <a:gd name="T2" fmla="*/ 1259 w 3038"/>
                    <a:gd name="T3" fmla="*/ 10 h 2080"/>
                    <a:gd name="T4" fmla="*/ 1326 w 3038"/>
                    <a:gd name="T5" fmla="*/ 35 h 2080"/>
                    <a:gd name="T6" fmla="*/ 1382 w 3038"/>
                    <a:gd name="T7" fmla="*/ 73 h 2080"/>
                    <a:gd name="T8" fmla="*/ 1427 w 3038"/>
                    <a:gd name="T9" fmla="*/ 119 h 2080"/>
                    <a:gd name="T10" fmla="*/ 1462 w 3038"/>
                    <a:gd name="T11" fmla="*/ 171 h 2080"/>
                    <a:gd name="T12" fmla="*/ 1488 w 3038"/>
                    <a:gd name="T13" fmla="*/ 225 h 2080"/>
                    <a:gd name="T14" fmla="*/ 2347 w 3038"/>
                    <a:gd name="T15" fmla="*/ 228 h 2080"/>
                    <a:gd name="T16" fmla="*/ 2423 w 3038"/>
                    <a:gd name="T17" fmla="*/ 251 h 2080"/>
                    <a:gd name="T18" fmla="*/ 2490 w 3038"/>
                    <a:gd name="T19" fmla="*/ 294 h 2080"/>
                    <a:gd name="T20" fmla="*/ 2542 w 3038"/>
                    <a:gd name="T21" fmla="*/ 353 h 2080"/>
                    <a:gd name="T22" fmla="*/ 2574 w 3038"/>
                    <a:gd name="T23" fmla="*/ 425 h 2080"/>
                    <a:gd name="T24" fmla="*/ 2586 w 3038"/>
                    <a:gd name="T25" fmla="*/ 506 h 2080"/>
                    <a:gd name="T26" fmla="*/ 2925 w 3038"/>
                    <a:gd name="T27" fmla="*/ 551 h 2080"/>
                    <a:gd name="T28" fmla="*/ 2967 w 3038"/>
                    <a:gd name="T29" fmla="*/ 559 h 2080"/>
                    <a:gd name="T30" fmla="*/ 3003 w 3038"/>
                    <a:gd name="T31" fmla="*/ 582 h 2080"/>
                    <a:gd name="T32" fmla="*/ 3027 w 3038"/>
                    <a:gd name="T33" fmla="*/ 617 h 2080"/>
                    <a:gd name="T34" fmla="*/ 3038 w 3038"/>
                    <a:gd name="T35" fmla="*/ 658 h 2080"/>
                    <a:gd name="T36" fmla="*/ 3032 w 3038"/>
                    <a:gd name="T37" fmla="*/ 700 h 2080"/>
                    <a:gd name="T38" fmla="*/ 2570 w 3038"/>
                    <a:gd name="T39" fmla="*/ 2026 h 2080"/>
                    <a:gd name="T40" fmla="*/ 2539 w 3038"/>
                    <a:gd name="T41" fmla="*/ 2060 h 2080"/>
                    <a:gd name="T42" fmla="*/ 2497 w 3038"/>
                    <a:gd name="T43" fmla="*/ 2078 h 2080"/>
                    <a:gd name="T44" fmla="*/ 113 w 3038"/>
                    <a:gd name="T45" fmla="*/ 2080 h 2080"/>
                    <a:gd name="T46" fmla="*/ 71 w 3038"/>
                    <a:gd name="T47" fmla="*/ 2073 h 2080"/>
                    <a:gd name="T48" fmla="*/ 35 w 3038"/>
                    <a:gd name="T49" fmla="*/ 2049 h 2080"/>
                    <a:gd name="T50" fmla="*/ 10 w 3038"/>
                    <a:gd name="T51" fmla="*/ 2013 h 2080"/>
                    <a:gd name="T52" fmla="*/ 1 w 3038"/>
                    <a:gd name="T53" fmla="*/ 1968 h 2080"/>
                    <a:gd name="T54" fmla="*/ 0 w 3038"/>
                    <a:gd name="T55" fmla="*/ 1786 h 2080"/>
                    <a:gd name="T56" fmla="*/ 0 w 3038"/>
                    <a:gd name="T57" fmla="*/ 1442 h 2080"/>
                    <a:gd name="T58" fmla="*/ 0 w 3038"/>
                    <a:gd name="T59" fmla="*/ 622 h 2080"/>
                    <a:gd name="T60" fmla="*/ 0 w 3038"/>
                    <a:gd name="T61" fmla="*/ 281 h 2080"/>
                    <a:gd name="T62" fmla="*/ 12 w 3038"/>
                    <a:gd name="T63" fmla="*/ 200 h 2080"/>
                    <a:gd name="T64" fmla="*/ 45 w 3038"/>
                    <a:gd name="T65" fmla="*/ 128 h 2080"/>
                    <a:gd name="T66" fmla="*/ 97 w 3038"/>
                    <a:gd name="T67" fmla="*/ 69 h 2080"/>
                    <a:gd name="T68" fmla="*/ 163 w 3038"/>
                    <a:gd name="T69" fmla="*/ 26 h 2080"/>
                    <a:gd name="T70" fmla="*/ 240 w 3038"/>
                    <a:gd name="T71" fmla="*/ 3 h 2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38" h="2080">
                      <a:moveTo>
                        <a:pt x="281" y="0"/>
                      </a:moveTo>
                      <a:lnTo>
                        <a:pt x="1181" y="0"/>
                      </a:lnTo>
                      <a:lnTo>
                        <a:pt x="1221" y="2"/>
                      </a:lnTo>
                      <a:lnTo>
                        <a:pt x="1259" y="10"/>
                      </a:lnTo>
                      <a:lnTo>
                        <a:pt x="1294" y="20"/>
                      </a:lnTo>
                      <a:lnTo>
                        <a:pt x="1326" y="35"/>
                      </a:lnTo>
                      <a:lnTo>
                        <a:pt x="1355" y="53"/>
                      </a:lnTo>
                      <a:lnTo>
                        <a:pt x="1382" y="73"/>
                      </a:lnTo>
                      <a:lnTo>
                        <a:pt x="1405" y="95"/>
                      </a:lnTo>
                      <a:lnTo>
                        <a:pt x="1427" y="119"/>
                      </a:lnTo>
                      <a:lnTo>
                        <a:pt x="1445" y="145"/>
                      </a:lnTo>
                      <a:lnTo>
                        <a:pt x="1462" y="171"/>
                      </a:lnTo>
                      <a:lnTo>
                        <a:pt x="1477" y="199"/>
                      </a:lnTo>
                      <a:lnTo>
                        <a:pt x="1488" y="225"/>
                      </a:lnTo>
                      <a:lnTo>
                        <a:pt x="2305" y="225"/>
                      </a:lnTo>
                      <a:lnTo>
                        <a:pt x="2347" y="228"/>
                      </a:lnTo>
                      <a:lnTo>
                        <a:pt x="2386" y="237"/>
                      </a:lnTo>
                      <a:lnTo>
                        <a:pt x="2423" y="251"/>
                      </a:lnTo>
                      <a:lnTo>
                        <a:pt x="2458" y="270"/>
                      </a:lnTo>
                      <a:lnTo>
                        <a:pt x="2490" y="294"/>
                      </a:lnTo>
                      <a:lnTo>
                        <a:pt x="2517" y="321"/>
                      </a:lnTo>
                      <a:lnTo>
                        <a:pt x="2542" y="353"/>
                      </a:lnTo>
                      <a:lnTo>
                        <a:pt x="2561" y="388"/>
                      </a:lnTo>
                      <a:lnTo>
                        <a:pt x="2574" y="425"/>
                      </a:lnTo>
                      <a:lnTo>
                        <a:pt x="2584" y="465"/>
                      </a:lnTo>
                      <a:lnTo>
                        <a:pt x="2586" y="506"/>
                      </a:lnTo>
                      <a:lnTo>
                        <a:pt x="2586" y="551"/>
                      </a:lnTo>
                      <a:lnTo>
                        <a:pt x="2925" y="551"/>
                      </a:lnTo>
                      <a:lnTo>
                        <a:pt x="2947" y="554"/>
                      </a:lnTo>
                      <a:lnTo>
                        <a:pt x="2967" y="559"/>
                      </a:lnTo>
                      <a:lnTo>
                        <a:pt x="2986" y="569"/>
                      </a:lnTo>
                      <a:lnTo>
                        <a:pt x="3003" y="582"/>
                      </a:lnTo>
                      <a:lnTo>
                        <a:pt x="3017" y="598"/>
                      </a:lnTo>
                      <a:lnTo>
                        <a:pt x="3027" y="617"/>
                      </a:lnTo>
                      <a:lnTo>
                        <a:pt x="3035" y="637"/>
                      </a:lnTo>
                      <a:lnTo>
                        <a:pt x="3038" y="658"/>
                      </a:lnTo>
                      <a:lnTo>
                        <a:pt x="3037" y="679"/>
                      </a:lnTo>
                      <a:lnTo>
                        <a:pt x="3032" y="700"/>
                      </a:lnTo>
                      <a:lnTo>
                        <a:pt x="2581" y="2005"/>
                      </a:lnTo>
                      <a:lnTo>
                        <a:pt x="2570" y="2026"/>
                      </a:lnTo>
                      <a:lnTo>
                        <a:pt x="2556" y="2044"/>
                      </a:lnTo>
                      <a:lnTo>
                        <a:pt x="2539" y="2060"/>
                      </a:lnTo>
                      <a:lnTo>
                        <a:pt x="2519" y="2070"/>
                      </a:lnTo>
                      <a:lnTo>
                        <a:pt x="2497" y="2078"/>
                      </a:lnTo>
                      <a:lnTo>
                        <a:pt x="2474" y="2080"/>
                      </a:lnTo>
                      <a:lnTo>
                        <a:pt x="113" y="2080"/>
                      </a:lnTo>
                      <a:lnTo>
                        <a:pt x="91" y="2078"/>
                      </a:lnTo>
                      <a:lnTo>
                        <a:pt x="71" y="2073"/>
                      </a:lnTo>
                      <a:lnTo>
                        <a:pt x="52" y="2062"/>
                      </a:lnTo>
                      <a:lnTo>
                        <a:pt x="35" y="2049"/>
                      </a:lnTo>
                      <a:lnTo>
                        <a:pt x="21" y="2032"/>
                      </a:lnTo>
                      <a:lnTo>
                        <a:pt x="10" y="2013"/>
                      </a:lnTo>
                      <a:lnTo>
                        <a:pt x="3" y="1992"/>
                      </a:lnTo>
                      <a:lnTo>
                        <a:pt x="1" y="1968"/>
                      </a:lnTo>
                      <a:lnTo>
                        <a:pt x="0" y="1968"/>
                      </a:lnTo>
                      <a:lnTo>
                        <a:pt x="0" y="1786"/>
                      </a:lnTo>
                      <a:lnTo>
                        <a:pt x="0" y="1611"/>
                      </a:lnTo>
                      <a:lnTo>
                        <a:pt x="0" y="1442"/>
                      </a:lnTo>
                      <a:lnTo>
                        <a:pt x="0" y="787"/>
                      </a:lnTo>
                      <a:lnTo>
                        <a:pt x="0" y="622"/>
                      </a:lnTo>
                      <a:lnTo>
                        <a:pt x="0" y="454"/>
                      </a:lnTo>
                      <a:lnTo>
                        <a:pt x="0" y="281"/>
                      </a:lnTo>
                      <a:lnTo>
                        <a:pt x="3" y="240"/>
                      </a:lnTo>
                      <a:lnTo>
                        <a:pt x="12" y="200"/>
                      </a:lnTo>
                      <a:lnTo>
                        <a:pt x="26" y="163"/>
                      </a:lnTo>
                      <a:lnTo>
                        <a:pt x="45" y="128"/>
                      </a:lnTo>
                      <a:lnTo>
                        <a:pt x="69" y="97"/>
                      </a:lnTo>
                      <a:lnTo>
                        <a:pt x="97" y="69"/>
                      </a:lnTo>
                      <a:lnTo>
                        <a:pt x="128" y="45"/>
                      </a:lnTo>
                      <a:lnTo>
                        <a:pt x="163" y="26"/>
                      </a:lnTo>
                      <a:lnTo>
                        <a:pt x="200" y="12"/>
                      </a:lnTo>
                      <a:lnTo>
                        <a:pt x="240" y="3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4E5C628D-FE75-4588-9E4D-166850A23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531614"/>
                  <a:ext cx="465330" cy="298254"/>
                </a:xfrm>
                <a:custGeom>
                  <a:avLst/>
                  <a:gdLst>
                    <a:gd name="T0" fmla="*/ 168 w 2361"/>
                    <a:gd name="T1" fmla="*/ 0 h 1512"/>
                    <a:gd name="T2" fmla="*/ 1068 w 2361"/>
                    <a:gd name="T3" fmla="*/ 0 h 1512"/>
                    <a:gd name="T4" fmla="*/ 1100 w 2361"/>
                    <a:gd name="T5" fmla="*/ 3 h 1512"/>
                    <a:gd name="T6" fmla="*/ 1128 w 2361"/>
                    <a:gd name="T7" fmla="*/ 9 h 1512"/>
                    <a:gd name="T8" fmla="*/ 1153 w 2361"/>
                    <a:gd name="T9" fmla="*/ 19 h 1512"/>
                    <a:gd name="T10" fmla="*/ 1177 w 2361"/>
                    <a:gd name="T11" fmla="*/ 32 h 1512"/>
                    <a:gd name="T12" fmla="*/ 1197 w 2361"/>
                    <a:gd name="T13" fmla="*/ 48 h 1512"/>
                    <a:gd name="T14" fmla="*/ 1215 w 2361"/>
                    <a:gd name="T15" fmla="*/ 64 h 1512"/>
                    <a:gd name="T16" fmla="*/ 1231 w 2361"/>
                    <a:gd name="T17" fmla="*/ 83 h 1512"/>
                    <a:gd name="T18" fmla="*/ 1244 w 2361"/>
                    <a:gd name="T19" fmla="*/ 102 h 1512"/>
                    <a:gd name="T20" fmla="*/ 1256 w 2361"/>
                    <a:gd name="T21" fmla="*/ 123 h 1512"/>
                    <a:gd name="T22" fmla="*/ 1265 w 2361"/>
                    <a:gd name="T23" fmla="*/ 143 h 1512"/>
                    <a:gd name="T24" fmla="*/ 1274 w 2361"/>
                    <a:gd name="T25" fmla="*/ 161 h 1512"/>
                    <a:gd name="T26" fmla="*/ 1280 w 2361"/>
                    <a:gd name="T27" fmla="*/ 179 h 1512"/>
                    <a:gd name="T28" fmla="*/ 1284 w 2361"/>
                    <a:gd name="T29" fmla="*/ 193 h 1512"/>
                    <a:gd name="T30" fmla="*/ 1289 w 2361"/>
                    <a:gd name="T31" fmla="*/ 207 h 1512"/>
                    <a:gd name="T32" fmla="*/ 1291 w 2361"/>
                    <a:gd name="T33" fmla="*/ 217 h 1512"/>
                    <a:gd name="T34" fmla="*/ 1292 w 2361"/>
                    <a:gd name="T35" fmla="*/ 223 h 1512"/>
                    <a:gd name="T36" fmla="*/ 1293 w 2361"/>
                    <a:gd name="T37" fmla="*/ 225 h 1512"/>
                    <a:gd name="T38" fmla="*/ 2192 w 2361"/>
                    <a:gd name="T39" fmla="*/ 225 h 1512"/>
                    <a:gd name="T40" fmla="*/ 2223 w 2361"/>
                    <a:gd name="T41" fmla="*/ 228 h 1512"/>
                    <a:gd name="T42" fmla="*/ 2251 w 2361"/>
                    <a:gd name="T43" fmla="*/ 236 h 1512"/>
                    <a:gd name="T44" fmla="*/ 2277 w 2361"/>
                    <a:gd name="T45" fmla="*/ 248 h 1512"/>
                    <a:gd name="T46" fmla="*/ 2301 w 2361"/>
                    <a:gd name="T47" fmla="*/ 265 h 1512"/>
                    <a:gd name="T48" fmla="*/ 2321 w 2361"/>
                    <a:gd name="T49" fmla="*/ 285 h 1512"/>
                    <a:gd name="T50" fmla="*/ 2338 w 2361"/>
                    <a:gd name="T51" fmla="*/ 308 h 1512"/>
                    <a:gd name="T52" fmla="*/ 2350 w 2361"/>
                    <a:gd name="T53" fmla="*/ 335 h 1512"/>
                    <a:gd name="T54" fmla="*/ 2358 w 2361"/>
                    <a:gd name="T55" fmla="*/ 363 h 1512"/>
                    <a:gd name="T56" fmla="*/ 2361 w 2361"/>
                    <a:gd name="T57" fmla="*/ 394 h 1512"/>
                    <a:gd name="T58" fmla="*/ 2361 w 2361"/>
                    <a:gd name="T59" fmla="*/ 439 h 1512"/>
                    <a:gd name="T60" fmla="*/ 451 w 2361"/>
                    <a:gd name="T61" fmla="*/ 439 h 1512"/>
                    <a:gd name="T62" fmla="*/ 428 w 2361"/>
                    <a:gd name="T63" fmla="*/ 442 h 1512"/>
                    <a:gd name="T64" fmla="*/ 406 w 2361"/>
                    <a:gd name="T65" fmla="*/ 449 h 1512"/>
                    <a:gd name="T66" fmla="*/ 386 w 2361"/>
                    <a:gd name="T67" fmla="*/ 461 h 1512"/>
                    <a:gd name="T68" fmla="*/ 369 w 2361"/>
                    <a:gd name="T69" fmla="*/ 475 h 1512"/>
                    <a:gd name="T70" fmla="*/ 355 w 2361"/>
                    <a:gd name="T71" fmla="*/ 493 h 1512"/>
                    <a:gd name="T72" fmla="*/ 344 w 2361"/>
                    <a:gd name="T73" fmla="*/ 514 h 1512"/>
                    <a:gd name="T74" fmla="*/ 0 w 2361"/>
                    <a:gd name="T75" fmla="*/ 1512 h 1512"/>
                    <a:gd name="T76" fmla="*/ 0 w 2361"/>
                    <a:gd name="T77" fmla="*/ 427 h 1512"/>
                    <a:gd name="T78" fmla="*/ 0 w 2361"/>
                    <a:gd name="T79" fmla="*/ 420 h 1512"/>
                    <a:gd name="T80" fmla="*/ 0 w 2361"/>
                    <a:gd name="T81" fmla="*/ 412 h 1512"/>
                    <a:gd name="T82" fmla="*/ 0 w 2361"/>
                    <a:gd name="T83" fmla="*/ 404 h 1512"/>
                    <a:gd name="T84" fmla="*/ 0 w 2361"/>
                    <a:gd name="T85" fmla="*/ 302 h 1512"/>
                    <a:gd name="T86" fmla="*/ 0 w 2361"/>
                    <a:gd name="T87" fmla="*/ 276 h 1512"/>
                    <a:gd name="T88" fmla="*/ 0 w 2361"/>
                    <a:gd name="T89" fmla="*/ 244 h 1512"/>
                    <a:gd name="T90" fmla="*/ 0 w 2361"/>
                    <a:gd name="T91" fmla="*/ 169 h 1512"/>
                    <a:gd name="T92" fmla="*/ 2 w 2361"/>
                    <a:gd name="T93" fmla="*/ 138 h 1512"/>
                    <a:gd name="T94" fmla="*/ 11 w 2361"/>
                    <a:gd name="T95" fmla="*/ 110 h 1512"/>
                    <a:gd name="T96" fmla="*/ 22 w 2361"/>
                    <a:gd name="T97" fmla="*/ 83 h 1512"/>
                    <a:gd name="T98" fmla="*/ 39 w 2361"/>
                    <a:gd name="T99" fmla="*/ 60 h 1512"/>
                    <a:gd name="T100" fmla="*/ 59 w 2361"/>
                    <a:gd name="T101" fmla="*/ 40 h 1512"/>
                    <a:gd name="T102" fmla="*/ 83 w 2361"/>
                    <a:gd name="T103" fmla="*/ 23 h 1512"/>
                    <a:gd name="T104" fmla="*/ 109 w 2361"/>
                    <a:gd name="T105" fmla="*/ 11 h 1512"/>
                    <a:gd name="T106" fmla="*/ 138 w 2361"/>
                    <a:gd name="T107" fmla="*/ 3 h 1512"/>
                    <a:gd name="T108" fmla="*/ 168 w 2361"/>
                    <a:gd name="T109" fmla="*/ 0 h 1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361" h="1512">
                      <a:moveTo>
                        <a:pt x="168" y="0"/>
                      </a:moveTo>
                      <a:lnTo>
                        <a:pt x="1068" y="0"/>
                      </a:lnTo>
                      <a:lnTo>
                        <a:pt x="1100" y="3"/>
                      </a:lnTo>
                      <a:lnTo>
                        <a:pt x="1128" y="9"/>
                      </a:lnTo>
                      <a:lnTo>
                        <a:pt x="1153" y="19"/>
                      </a:lnTo>
                      <a:lnTo>
                        <a:pt x="1177" y="32"/>
                      </a:lnTo>
                      <a:lnTo>
                        <a:pt x="1197" y="48"/>
                      </a:lnTo>
                      <a:lnTo>
                        <a:pt x="1215" y="64"/>
                      </a:lnTo>
                      <a:lnTo>
                        <a:pt x="1231" y="83"/>
                      </a:lnTo>
                      <a:lnTo>
                        <a:pt x="1244" y="102"/>
                      </a:lnTo>
                      <a:lnTo>
                        <a:pt x="1256" y="123"/>
                      </a:lnTo>
                      <a:lnTo>
                        <a:pt x="1265" y="143"/>
                      </a:lnTo>
                      <a:lnTo>
                        <a:pt x="1274" y="161"/>
                      </a:lnTo>
                      <a:lnTo>
                        <a:pt x="1280" y="179"/>
                      </a:lnTo>
                      <a:lnTo>
                        <a:pt x="1284" y="193"/>
                      </a:lnTo>
                      <a:lnTo>
                        <a:pt x="1289" y="207"/>
                      </a:lnTo>
                      <a:lnTo>
                        <a:pt x="1291" y="217"/>
                      </a:lnTo>
                      <a:lnTo>
                        <a:pt x="1292" y="223"/>
                      </a:lnTo>
                      <a:lnTo>
                        <a:pt x="1293" y="225"/>
                      </a:lnTo>
                      <a:lnTo>
                        <a:pt x="2192" y="225"/>
                      </a:lnTo>
                      <a:lnTo>
                        <a:pt x="2223" y="228"/>
                      </a:lnTo>
                      <a:lnTo>
                        <a:pt x="2251" y="236"/>
                      </a:lnTo>
                      <a:lnTo>
                        <a:pt x="2277" y="248"/>
                      </a:lnTo>
                      <a:lnTo>
                        <a:pt x="2301" y="265"/>
                      </a:lnTo>
                      <a:lnTo>
                        <a:pt x="2321" y="285"/>
                      </a:lnTo>
                      <a:lnTo>
                        <a:pt x="2338" y="308"/>
                      </a:lnTo>
                      <a:lnTo>
                        <a:pt x="2350" y="335"/>
                      </a:lnTo>
                      <a:lnTo>
                        <a:pt x="2358" y="363"/>
                      </a:lnTo>
                      <a:lnTo>
                        <a:pt x="2361" y="394"/>
                      </a:lnTo>
                      <a:lnTo>
                        <a:pt x="2361" y="439"/>
                      </a:lnTo>
                      <a:lnTo>
                        <a:pt x="451" y="439"/>
                      </a:lnTo>
                      <a:lnTo>
                        <a:pt x="428" y="442"/>
                      </a:lnTo>
                      <a:lnTo>
                        <a:pt x="406" y="449"/>
                      </a:lnTo>
                      <a:lnTo>
                        <a:pt x="386" y="461"/>
                      </a:lnTo>
                      <a:lnTo>
                        <a:pt x="369" y="475"/>
                      </a:lnTo>
                      <a:lnTo>
                        <a:pt x="355" y="493"/>
                      </a:lnTo>
                      <a:lnTo>
                        <a:pt x="344" y="514"/>
                      </a:lnTo>
                      <a:lnTo>
                        <a:pt x="0" y="1512"/>
                      </a:lnTo>
                      <a:lnTo>
                        <a:pt x="0" y="427"/>
                      </a:lnTo>
                      <a:lnTo>
                        <a:pt x="0" y="420"/>
                      </a:lnTo>
                      <a:lnTo>
                        <a:pt x="0" y="412"/>
                      </a:lnTo>
                      <a:lnTo>
                        <a:pt x="0" y="404"/>
                      </a:lnTo>
                      <a:lnTo>
                        <a:pt x="0" y="302"/>
                      </a:lnTo>
                      <a:lnTo>
                        <a:pt x="0" y="276"/>
                      </a:lnTo>
                      <a:lnTo>
                        <a:pt x="0" y="244"/>
                      </a:lnTo>
                      <a:lnTo>
                        <a:pt x="0" y="169"/>
                      </a:lnTo>
                      <a:lnTo>
                        <a:pt x="2" y="138"/>
                      </a:lnTo>
                      <a:lnTo>
                        <a:pt x="11" y="110"/>
                      </a:lnTo>
                      <a:lnTo>
                        <a:pt x="22" y="83"/>
                      </a:lnTo>
                      <a:lnTo>
                        <a:pt x="39" y="60"/>
                      </a:lnTo>
                      <a:lnTo>
                        <a:pt x="59" y="40"/>
                      </a:lnTo>
                      <a:lnTo>
                        <a:pt x="83" y="23"/>
                      </a:lnTo>
                      <a:lnTo>
                        <a:pt x="109" y="11"/>
                      </a:lnTo>
                      <a:lnTo>
                        <a:pt x="13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  <p:sp>
              <p:nvSpPr>
                <p:cNvPr id="193" name="Freeform 8">
                  <a:extLst>
                    <a:ext uri="{FF2B5EF4-FFF2-40B4-BE49-F238E27FC236}">
                      <a16:creationId xmlns:a16="http://schemas.microsoft.com/office/drawing/2014/main" id="{45E3AA48-9C01-483A-B1C4-2238D41B6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58" y="2640698"/>
                  <a:ext cx="555082" cy="258211"/>
                </a:xfrm>
                <a:custGeom>
                  <a:avLst/>
                  <a:gdLst>
                    <a:gd name="T0" fmla="*/ 944 w 2812"/>
                    <a:gd name="T1" fmla="*/ 0 h 1305"/>
                    <a:gd name="T2" fmla="*/ 1760 w 2812"/>
                    <a:gd name="T3" fmla="*/ 0 h 1305"/>
                    <a:gd name="T4" fmla="*/ 2076 w 2812"/>
                    <a:gd name="T5" fmla="*/ 0 h 1305"/>
                    <a:gd name="T6" fmla="*/ 2257 w 2812"/>
                    <a:gd name="T7" fmla="*/ 0 h 1305"/>
                    <a:gd name="T8" fmla="*/ 2459 w 2812"/>
                    <a:gd name="T9" fmla="*/ 0 h 1305"/>
                    <a:gd name="T10" fmla="*/ 2687 w 2812"/>
                    <a:gd name="T11" fmla="*/ 0 h 1305"/>
                    <a:gd name="T12" fmla="*/ 2799 w 2812"/>
                    <a:gd name="T13" fmla="*/ 39 h 1305"/>
                    <a:gd name="T14" fmla="*/ 2776 w 2812"/>
                    <a:gd name="T15" fmla="*/ 106 h 1305"/>
                    <a:gd name="T16" fmla="*/ 2756 w 2812"/>
                    <a:gd name="T17" fmla="*/ 162 h 1305"/>
                    <a:gd name="T18" fmla="*/ 2740 w 2812"/>
                    <a:gd name="T19" fmla="*/ 209 h 1305"/>
                    <a:gd name="T20" fmla="*/ 2726 w 2812"/>
                    <a:gd name="T21" fmla="*/ 248 h 1305"/>
                    <a:gd name="T22" fmla="*/ 2715 w 2812"/>
                    <a:gd name="T23" fmla="*/ 282 h 1305"/>
                    <a:gd name="T24" fmla="*/ 2704 w 2812"/>
                    <a:gd name="T25" fmla="*/ 313 h 1305"/>
                    <a:gd name="T26" fmla="*/ 2694 w 2812"/>
                    <a:gd name="T27" fmla="*/ 343 h 1305"/>
                    <a:gd name="T28" fmla="*/ 2684 w 2812"/>
                    <a:gd name="T29" fmla="*/ 372 h 1305"/>
                    <a:gd name="T30" fmla="*/ 2673 w 2812"/>
                    <a:gd name="T31" fmla="*/ 405 h 1305"/>
                    <a:gd name="T32" fmla="*/ 2660 w 2812"/>
                    <a:gd name="T33" fmla="*/ 442 h 1305"/>
                    <a:gd name="T34" fmla="*/ 2644 w 2812"/>
                    <a:gd name="T35" fmla="*/ 485 h 1305"/>
                    <a:gd name="T36" fmla="*/ 2626 w 2812"/>
                    <a:gd name="T37" fmla="*/ 538 h 1305"/>
                    <a:gd name="T38" fmla="*/ 2605 w 2812"/>
                    <a:gd name="T39" fmla="*/ 600 h 1305"/>
                    <a:gd name="T40" fmla="*/ 2579 w 2812"/>
                    <a:gd name="T41" fmla="*/ 675 h 1305"/>
                    <a:gd name="T42" fmla="*/ 2548 w 2812"/>
                    <a:gd name="T43" fmla="*/ 764 h 1305"/>
                    <a:gd name="T44" fmla="*/ 2511 w 2812"/>
                    <a:gd name="T45" fmla="*/ 870 h 1305"/>
                    <a:gd name="T46" fmla="*/ 2469 w 2812"/>
                    <a:gd name="T47" fmla="*/ 994 h 1305"/>
                    <a:gd name="T48" fmla="*/ 2419 w 2812"/>
                    <a:gd name="T49" fmla="*/ 1138 h 1305"/>
                    <a:gd name="T50" fmla="*/ 2361 w 2812"/>
                    <a:gd name="T51" fmla="*/ 1305 h 1305"/>
                    <a:gd name="T52" fmla="*/ 37 w 2812"/>
                    <a:gd name="T53" fmla="*/ 1197 h 1305"/>
                    <a:gd name="T54" fmla="*/ 107 w 2812"/>
                    <a:gd name="T55" fmla="*/ 994 h 1305"/>
                    <a:gd name="T56" fmla="*/ 173 w 2812"/>
                    <a:gd name="T57" fmla="*/ 802 h 1305"/>
                    <a:gd name="T58" fmla="*/ 239 w 2812"/>
                    <a:gd name="T59" fmla="*/ 613 h 1305"/>
                    <a:gd name="T60" fmla="*/ 305 w 2812"/>
                    <a:gd name="T61" fmla="*/ 421 h 1305"/>
                    <a:gd name="T62" fmla="*/ 375 w 2812"/>
                    <a:gd name="T63" fmla="*/ 219 h 1305"/>
                    <a:gd name="T64" fmla="*/ 451 w 2812"/>
                    <a:gd name="T65" fmla="*/ 0 h 1305"/>
                    <a:gd name="T66" fmla="*/ 665 w 2812"/>
                    <a:gd name="T67" fmla="*/ 0 h 1305"/>
                    <a:gd name="T68" fmla="*/ 856 w 2812"/>
                    <a:gd name="T69" fmla="*/ 0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12" h="1305">
                      <a:moveTo>
                        <a:pt x="856" y="0"/>
                      </a:moveTo>
                      <a:lnTo>
                        <a:pt x="944" y="0"/>
                      </a:lnTo>
                      <a:lnTo>
                        <a:pt x="1687" y="0"/>
                      </a:lnTo>
                      <a:lnTo>
                        <a:pt x="1760" y="0"/>
                      </a:lnTo>
                      <a:lnTo>
                        <a:pt x="1835" y="0"/>
                      </a:lnTo>
                      <a:lnTo>
                        <a:pt x="2076" y="0"/>
                      </a:lnTo>
                      <a:lnTo>
                        <a:pt x="2164" y="0"/>
                      </a:lnTo>
                      <a:lnTo>
                        <a:pt x="2257" y="0"/>
                      </a:lnTo>
                      <a:lnTo>
                        <a:pt x="2356" y="0"/>
                      </a:lnTo>
                      <a:lnTo>
                        <a:pt x="2459" y="0"/>
                      </a:lnTo>
                      <a:lnTo>
                        <a:pt x="2570" y="0"/>
                      </a:lnTo>
                      <a:lnTo>
                        <a:pt x="2687" y="0"/>
                      </a:lnTo>
                      <a:lnTo>
                        <a:pt x="2812" y="0"/>
                      </a:lnTo>
                      <a:lnTo>
                        <a:pt x="2799" y="39"/>
                      </a:lnTo>
                      <a:lnTo>
                        <a:pt x="2787" y="74"/>
                      </a:lnTo>
                      <a:lnTo>
                        <a:pt x="2776" y="106"/>
                      </a:lnTo>
                      <a:lnTo>
                        <a:pt x="2766" y="136"/>
                      </a:lnTo>
                      <a:lnTo>
                        <a:pt x="2756" y="162"/>
                      </a:lnTo>
                      <a:lnTo>
                        <a:pt x="2748" y="186"/>
                      </a:lnTo>
                      <a:lnTo>
                        <a:pt x="2740" y="209"/>
                      </a:lnTo>
                      <a:lnTo>
                        <a:pt x="2733" y="230"/>
                      </a:lnTo>
                      <a:lnTo>
                        <a:pt x="2726" y="248"/>
                      </a:lnTo>
                      <a:lnTo>
                        <a:pt x="2721" y="266"/>
                      </a:lnTo>
                      <a:lnTo>
                        <a:pt x="2715" y="282"/>
                      </a:lnTo>
                      <a:lnTo>
                        <a:pt x="2710" y="298"/>
                      </a:lnTo>
                      <a:lnTo>
                        <a:pt x="2704" y="313"/>
                      </a:lnTo>
                      <a:lnTo>
                        <a:pt x="2699" y="328"/>
                      </a:lnTo>
                      <a:lnTo>
                        <a:pt x="2694" y="343"/>
                      </a:lnTo>
                      <a:lnTo>
                        <a:pt x="2689" y="357"/>
                      </a:lnTo>
                      <a:lnTo>
                        <a:pt x="2684" y="372"/>
                      </a:lnTo>
                      <a:lnTo>
                        <a:pt x="2678" y="388"/>
                      </a:lnTo>
                      <a:lnTo>
                        <a:pt x="2673" y="405"/>
                      </a:lnTo>
                      <a:lnTo>
                        <a:pt x="2666" y="423"/>
                      </a:lnTo>
                      <a:lnTo>
                        <a:pt x="2660" y="442"/>
                      </a:lnTo>
                      <a:lnTo>
                        <a:pt x="2652" y="463"/>
                      </a:lnTo>
                      <a:lnTo>
                        <a:pt x="2644" y="485"/>
                      </a:lnTo>
                      <a:lnTo>
                        <a:pt x="2636" y="511"/>
                      </a:lnTo>
                      <a:lnTo>
                        <a:pt x="2626" y="538"/>
                      </a:lnTo>
                      <a:lnTo>
                        <a:pt x="2617" y="568"/>
                      </a:lnTo>
                      <a:lnTo>
                        <a:pt x="2605" y="600"/>
                      </a:lnTo>
                      <a:lnTo>
                        <a:pt x="2592" y="636"/>
                      </a:lnTo>
                      <a:lnTo>
                        <a:pt x="2579" y="675"/>
                      </a:lnTo>
                      <a:lnTo>
                        <a:pt x="2564" y="718"/>
                      </a:lnTo>
                      <a:lnTo>
                        <a:pt x="2548" y="764"/>
                      </a:lnTo>
                      <a:lnTo>
                        <a:pt x="2530" y="815"/>
                      </a:lnTo>
                      <a:lnTo>
                        <a:pt x="2511" y="870"/>
                      </a:lnTo>
                      <a:lnTo>
                        <a:pt x="2491" y="930"/>
                      </a:lnTo>
                      <a:lnTo>
                        <a:pt x="2469" y="994"/>
                      </a:lnTo>
                      <a:lnTo>
                        <a:pt x="2444" y="1063"/>
                      </a:lnTo>
                      <a:lnTo>
                        <a:pt x="2419" y="1138"/>
                      </a:lnTo>
                      <a:lnTo>
                        <a:pt x="2390" y="1218"/>
                      </a:lnTo>
                      <a:lnTo>
                        <a:pt x="2361" y="1305"/>
                      </a:lnTo>
                      <a:lnTo>
                        <a:pt x="0" y="1305"/>
                      </a:lnTo>
                      <a:lnTo>
                        <a:pt x="37" y="1197"/>
                      </a:lnTo>
                      <a:lnTo>
                        <a:pt x="72" y="1095"/>
                      </a:lnTo>
                      <a:lnTo>
                        <a:pt x="107" y="994"/>
                      </a:lnTo>
                      <a:lnTo>
                        <a:pt x="140" y="897"/>
                      </a:lnTo>
                      <a:lnTo>
                        <a:pt x="173" y="802"/>
                      </a:lnTo>
                      <a:lnTo>
                        <a:pt x="206" y="707"/>
                      </a:lnTo>
                      <a:lnTo>
                        <a:pt x="239" y="613"/>
                      </a:lnTo>
                      <a:lnTo>
                        <a:pt x="272" y="517"/>
                      </a:lnTo>
                      <a:lnTo>
                        <a:pt x="305" y="421"/>
                      </a:lnTo>
                      <a:lnTo>
                        <a:pt x="340" y="322"/>
                      </a:lnTo>
                      <a:lnTo>
                        <a:pt x="375" y="219"/>
                      </a:lnTo>
                      <a:lnTo>
                        <a:pt x="412" y="112"/>
                      </a:lnTo>
                      <a:lnTo>
                        <a:pt x="451" y="0"/>
                      </a:lnTo>
                      <a:lnTo>
                        <a:pt x="561" y="0"/>
                      </a:lnTo>
                      <a:lnTo>
                        <a:pt x="665" y="0"/>
                      </a:lnTo>
                      <a:lnTo>
                        <a:pt x="764" y="0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9213B74-3E63-4F49-BC0F-920A2B82E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611" y="4005044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 Group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358C4E5-5A53-485C-A45D-8FB3205B6156}"/>
                </a:ext>
              </a:extLst>
            </p:cNvPr>
            <p:cNvGrpSpPr/>
            <p:nvPr/>
          </p:nvGrpSpPr>
          <p:grpSpPr>
            <a:xfrm>
              <a:off x="9021010" y="3671018"/>
              <a:ext cx="962869" cy="789629"/>
              <a:chOff x="5394372" y="3671018"/>
              <a:chExt cx="962869" cy="78962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1443E5-AAC8-4D57-9430-571B8D603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372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Apps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EAE482-269D-48D1-BF21-0E8A9119F159}"/>
                  </a:ext>
                </a:extLst>
              </p:cNvPr>
              <p:cNvGrpSpPr/>
              <p:nvPr/>
            </p:nvGrpSpPr>
            <p:grpSpPr>
              <a:xfrm>
                <a:off x="5599685" y="3671018"/>
                <a:ext cx="580802" cy="457081"/>
                <a:chOff x="7763256" y="2586861"/>
                <a:chExt cx="580953" cy="457200"/>
              </a:xfrm>
            </p:grpSpPr>
            <p:sp useBgFill="1">
              <p:nvSpPr>
                <p:cNvPr id="183" name="Freeform 20">
                  <a:extLst>
                    <a:ext uri="{FF2B5EF4-FFF2-40B4-BE49-F238E27FC236}">
                      <a16:creationId xmlns:a16="http://schemas.microsoft.com/office/drawing/2014/main" id="{A9005DCB-3CD5-4055-ADAC-EC2A8F3A2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256" y="2586861"/>
                  <a:ext cx="580953" cy="457200"/>
                </a:xfrm>
                <a:custGeom>
                  <a:avLst/>
                  <a:gdLst>
                    <a:gd name="T0" fmla="*/ 113 w 2362"/>
                    <a:gd name="T1" fmla="*/ 0 h 1856"/>
                    <a:gd name="T2" fmla="*/ 2249 w 2362"/>
                    <a:gd name="T3" fmla="*/ 0 h 1856"/>
                    <a:gd name="T4" fmla="*/ 2275 w 2362"/>
                    <a:gd name="T5" fmla="*/ 3 h 1856"/>
                    <a:gd name="T6" fmla="*/ 2299 w 2362"/>
                    <a:gd name="T7" fmla="*/ 12 h 1856"/>
                    <a:gd name="T8" fmla="*/ 2320 w 2362"/>
                    <a:gd name="T9" fmla="*/ 25 h 1856"/>
                    <a:gd name="T10" fmla="*/ 2337 w 2362"/>
                    <a:gd name="T11" fmla="*/ 42 h 1856"/>
                    <a:gd name="T12" fmla="*/ 2350 w 2362"/>
                    <a:gd name="T13" fmla="*/ 63 h 1856"/>
                    <a:gd name="T14" fmla="*/ 2359 w 2362"/>
                    <a:gd name="T15" fmla="*/ 87 h 1856"/>
                    <a:gd name="T16" fmla="*/ 2362 w 2362"/>
                    <a:gd name="T17" fmla="*/ 113 h 1856"/>
                    <a:gd name="T18" fmla="*/ 2362 w 2362"/>
                    <a:gd name="T19" fmla="*/ 1743 h 1856"/>
                    <a:gd name="T20" fmla="*/ 2359 w 2362"/>
                    <a:gd name="T21" fmla="*/ 1769 h 1856"/>
                    <a:gd name="T22" fmla="*/ 2350 w 2362"/>
                    <a:gd name="T23" fmla="*/ 1793 h 1856"/>
                    <a:gd name="T24" fmla="*/ 2337 w 2362"/>
                    <a:gd name="T25" fmla="*/ 1814 h 1856"/>
                    <a:gd name="T26" fmla="*/ 2320 w 2362"/>
                    <a:gd name="T27" fmla="*/ 1831 h 1856"/>
                    <a:gd name="T28" fmla="*/ 2299 w 2362"/>
                    <a:gd name="T29" fmla="*/ 1844 h 1856"/>
                    <a:gd name="T30" fmla="*/ 2275 w 2362"/>
                    <a:gd name="T31" fmla="*/ 1853 h 1856"/>
                    <a:gd name="T32" fmla="*/ 2249 w 2362"/>
                    <a:gd name="T33" fmla="*/ 1856 h 1856"/>
                    <a:gd name="T34" fmla="*/ 113 w 2362"/>
                    <a:gd name="T35" fmla="*/ 1856 h 1856"/>
                    <a:gd name="T36" fmla="*/ 87 w 2362"/>
                    <a:gd name="T37" fmla="*/ 1853 h 1856"/>
                    <a:gd name="T38" fmla="*/ 63 w 2362"/>
                    <a:gd name="T39" fmla="*/ 1844 h 1856"/>
                    <a:gd name="T40" fmla="*/ 42 w 2362"/>
                    <a:gd name="T41" fmla="*/ 1831 h 1856"/>
                    <a:gd name="T42" fmla="*/ 25 w 2362"/>
                    <a:gd name="T43" fmla="*/ 1814 h 1856"/>
                    <a:gd name="T44" fmla="*/ 12 w 2362"/>
                    <a:gd name="T45" fmla="*/ 1793 h 1856"/>
                    <a:gd name="T46" fmla="*/ 3 w 2362"/>
                    <a:gd name="T47" fmla="*/ 1769 h 1856"/>
                    <a:gd name="T48" fmla="*/ 0 w 2362"/>
                    <a:gd name="T49" fmla="*/ 1743 h 1856"/>
                    <a:gd name="T50" fmla="*/ 0 w 2362"/>
                    <a:gd name="T51" fmla="*/ 113 h 1856"/>
                    <a:gd name="T52" fmla="*/ 3 w 2362"/>
                    <a:gd name="T53" fmla="*/ 87 h 1856"/>
                    <a:gd name="T54" fmla="*/ 12 w 2362"/>
                    <a:gd name="T55" fmla="*/ 63 h 1856"/>
                    <a:gd name="T56" fmla="*/ 25 w 2362"/>
                    <a:gd name="T57" fmla="*/ 42 h 1856"/>
                    <a:gd name="T58" fmla="*/ 42 w 2362"/>
                    <a:gd name="T59" fmla="*/ 25 h 1856"/>
                    <a:gd name="T60" fmla="*/ 63 w 2362"/>
                    <a:gd name="T61" fmla="*/ 12 h 1856"/>
                    <a:gd name="T62" fmla="*/ 87 w 2362"/>
                    <a:gd name="T63" fmla="*/ 3 h 1856"/>
                    <a:gd name="T64" fmla="*/ 113 w 2362"/>
                    <a:gd name="T65" fmla="*/ 0 h 1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2" h="1856">
                      <a:moveTo>
                        <a:pt x="113" y="0"/>
                      </a:moveTo>
                      <a:lnTo>
                        <a:pt x="2249" y="0"/>
                      </a:lnTo>
                      <a:lnTo>
                        <a:pt x="2275" y="3"/>
                      </a:lnTo>
                      <a:lnTo>
                        <a:pt x="2299" y="12"/>
                      </a:lnTo>
                      <a:lnTo>
                        <a:pt x="2320" y="25"/>
                      </a:lnTo>
                      <a:lnTo>
                        <a:pt x="2337" y="42"/>
                      </a:lnTo>
                      <a:lnTo>
                        <a:pt x="2350" y="63"/>
                      </a:lnTo>
                      <a:lnTo>
                        <a:pt x="2359" y="87"/>
                      </a:lnTo>
                      <a:lnTo>
                        <a:pt x="2362" y="113"/>
                      </a:lnTo>
                      <a:lnTo>
                        <a:pt x="2362" y="1743"/>
                      </a:lnTo>
                      <a:lnTo>
                        <a:pt x="2359" y="1769"/>
                      </a:lnTo>
                      <a:lnTo>
                        <a:pt x="2350" y="1793"/>
                      </a:lnTo>
                      <a:lnTo>
                        <a:pt x="2337" y="1814"/>
                      </a:lnTo>
                      <a:lnTo>
                        <a:pt x="2320" y="1831"/>
                      </a:lnTo>
                      <a:lnTo>
                        <a:pt x="2299" y="1844"/>
                      </a:lnTo>
                      <a:lnTo>
                        <a:pt x="2275" y="1853"/>
                      </a:lnTo>
                      <a:lnTo>
                        <a:pt x="2249" y="1856"/>
                      </a:lnTo>
                      <a:lnTo>
                        <a:pt x="113" y="1856"/>
                      </a:lnTo>
                      <a:lnTo>
                        <a:pt x="87" y="1853"/>
                      </a:lnTo>
                      <a:lnTo>
                        <a:pt x="63" y="1844"/>
                      </a:lnTo>
                      <a:lnTo>
                        <a:pt x="42" y="1831"/>
                      </a:lnTo>
                      <a:lnTo>
                        <a:pt x="25" y="1814"/>
                      </a:lnTo>
                      <a:lnTo>
                        <a:pt x="12" y="1793"/>
                      </a:lnTo>
                      <a:lnTo>
                        <a:pt x="3" y="1769"/>
                      </a:lnTo>
                      <a:lnTo>
                        <a:pt x="0" y="1743"/>
                      </a:lnTo>
                      <a:lnTo>
                        <a:pt x="0" y="113"/>
                      </a:lnTo>
                      <a:lnTo>
                        <a:pt x="3" y="87"/>
                      </a:lnTo>
                      <a:lnTo>
                        <a:pt x="12" y="63"/>
                      </a:lnTo>
                      <a:lnTo>
                        <a:pt x="25" y="42"/>
                      </a:lnTo>
                      <a:lnTo>
                        <a:pt x="42" y="25"/>
                      </a:lnTo>
                      <a:lnTo>
                        <a:pt x="63" y="12"/>
                      </a:lnTo>
                      <a:lnTo>
                        <a:pt x="87" y="3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4F50E8D-1D1E-4A1F-B5D7-76231EB5F4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90757" y="2616081"/>
                  <a:ext cx="525952" cy="398761"/>
                </a:xfrm>
                <a:custGeom>
                  <a:avLst/>
                  <a:gdLst>
                    <a:gd name="T0" fmla="*/ 225 w 2136"/>
                    <a:gd name="T1" fmla="*/ 562 h 1630"/>
                    <a:gd name="T2" fmla="*/ 506 w 2136"/>
                    <a:gd name="T3" fmla="*/ 562 h 1630"/>
                    <a:gd name="T4" fmla="*/ 506 w 2136"/>
                    <a:gd name="T5" fmla="*/ 1405 h 1630"/>
                    <a:gd name="T6" fmla="*/ 225 w 2136"/>
                    <a:gd name="T7" fmla="*/ 1405 h 1630"/>
                    <a:gd name="T8" fmla="*/ 225 w 2136"/>
                    <a:gd name="T9" fmla="*/ 562 h 1630"/>
                    <a:gd name="T10" fmla="*/ 112 w 2136"/>
                    <a:gd name="T11" fmla="*/ 112 h 1630"/>
                    <a:gd name="T12" fmla="*/ 112 w 2136"/>
                    <a:gd name="T13" fmla="*/ 1518 h 1630"/>
                    <a:gd name="T14" fmla="*/ 2024 w 2136"/>
                    <a:gd name="T15" fmla="*/ 1518 h 1630"/>
                    <a:gd name="T16" fmla="*/ 2024 w 2136"/>
                    <a:gd name="T17" fmla="*/ 112 h 1630"/>
                    <a:gd name="T18" fmla="*/ 112 w 2136"/>
                    <a:gd name="T19" fmla="*/ 112 h 1630"/>
                    <a:gd name="T20" fmla="*/ 0 w 2136"/>
                    <a:gd name="T21" fmla="*/ 0 h 1630"/>
                    <a:gd name="T22" fmla="*/ 2136 w 2136"/>
                    <a:gd name="T23" fmla="*/ 0 h 1630"/>
                    <a:gd name="T24" fmla="*/ 2136 w 2136"/>
                    <a:gd name="T25" fmla="*/ 1630 h 1630"/>
                    <a:gd name="T26" fmla="*/ 0 w 2136"/>
                    <a:gd name="T27" fmla="*/ 1630 h 1630"/>
                    <a:gd name="T28" fmla="*/ 0 w 2136"/>
                    <a:gd name="T29" fmla="*/ 0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36" h="1630">
                      <a:moveTo>
                        <a:pt x="225" y="562"/>
                      </a:moveTo>
                      <a:lnTo>
                        <a:pt x="506" y="562"/>
                      </a:lnTo>
                      <a:lnTo>
                        <a:pt x="506" y="1405"/>
                      </a:lnTo>
                      <a:lnTo>
                        <a:pt x="225" y="1405"/>
                      </a:lnTo>
                      <a:lnTo>
                        <a:pt x="225" y="562"/>
                      </a:lnTo>
                      <a:close/>
                      <a:moveTo>
                        <a:pt x="112" y="112"/>
                      </a:moveTo>
                      <a:lnTo>
                        <a:pt x="112" y="1518"/>
                      </a:lnTo>
                      <a:lnTo>
                        <a:pt x="2024" y="1518"/>
                      </a:lnTo>
                      <a:lnTo>
                        <a:pt x="2024" y="112"/>
                      </a:lnTo>
                      <a:lnTo>
                        <a:pt x="112" y="112"/>
                      </a:lnTo>
                      <a:close/>
                      <a:moveTo>
                        <a:pt x="0" y="0"/>
                      </a:moveTo>
                      <a:lnTo>
                        <a:pt x="2136" y="0"/>
                      </a:lnTo>
                      <a:lnTo>
                        <a:pt x="2136" y="1630"/>
                      </a:lnTo>
                      <a:lnTo>
                        <a:pt x="0" y="1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5" name="Rectangle 22">
                  <a:extLst>
                    <a:ext uri="{FF2B5EF4-FFF2-40B4-BE49-F238E27FC236}">
                      <a16:creationId xmlns:a16="http://schemas.microsoft.com/office/drawing/2014/main" id="{9E4A12F3-9782-4954-8231-EF11AC307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7478" y="2671083"/>
                  <a:ext cx="412511" cy="55002"/>
                </a:xfrm>
                <a:prstGeom prst="rect">
                  <a:avLst/>
                </a:prstGeom>
                <a:solidFill>
                  <a:srgbClr val="0A9EC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6" name="Rectangle 23">
                  <a:extLst>
                    <a:ext uri="{FF2B5EF4-FFF2-40B4-BE49-F238E27FC236}">
                      <a16:creationId xmlns:a16="http://schemas.microsoft.com/office/drawing/2014/main" id="{5FAB11ED-32BC-4DCA-8FE9-165A73D86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prstGeom prst="rect">
                  <a:avLst/>
                </a:prstGeom>
                <a:solidFill>
                  <a:srgbClr val="EE985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7" name="Freeform 24">
                  <a:extLst>
                    <a:ext uri="{FF2B5EF4-FFF2-40B4-BE49-F238E27FC236}">
                      <a16:creationId xmlns:a16="http://schemas.microsoft.com/office/drawing/2014/main" id="{9F7586BD-06D8-42F0-BF2B-C842B93B25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806867"/>
                  <a:ext cx="316258" cy="152973"/>
                </a:xfrm>
                <a:custGeom>
                  <a:avLst/>
                  <a:gdLst>
                    <a:gd name="T0" fmla="*/ 170 w 1290"/>
                    <a:gd name="T1" fmla="*/ 231 h 626"/>
                    <a:gd name="T2" fmla="*/ 240 w 1290"/>
                    <a:gd name="T3" fmla="*/ 234 h 626"/>
                    <a:gd name="T4" fmla="*/ 307 w 1290"/>
                    <a:gd name="T5" fmla="*/ 244 h 626"/>
                    <a:gd name="T6" fmla="*/ 372 w 1290"/>
                    <a:gd name="T7" fmla="*/ 259 h 626"/>
                    <a:gd name="T8" fmla="*/ 435 w 1290"/>
                    <a:gd name="T9" fmla="*/ 281 h 626"/>
                    <a:gd name="T10" fmla="*/ 495 w 1290"/>
                    <a:gd name="T11" fmla="*/ 308 h 626"/>
                    <a:gd name="T12" fmla="*/ 552 w 1290"/>
                    <a:gd name="T13" fmla="*/ 341 h 626"/>
                    <a:gd name="T14" fmla="*/ 605 w 1290"/>
                    <a:gd name="T15" fmla="*/ 378 h 626"/>
                    <a:gd name="T16" fmla="*/ 655 w 1290"/>
                    <a:gd name="T17" fmla="*/ 420 h 626"/>
                    <a:gd name="T18" fmla="*/ 701 w 1290"/>
                    <a:gd name="T19" fmla="*/ 465 h 626"/>
                    <a:gd name="T20" fmla="*/ 743 w 1290"/>
                    <a:gd name="T21" fmla="*/ 515 h 626"/>
                    <a:gd name="T22" fmla="*/ 780 w 1290"/>
                    <a:gd name="T23" fmla="*/ 569 h 626"/>
                    <a:gd name="T24" fmla="*/ 812 w 1290"/>
                    <a:gd name="T25" fmla="*/ 626 h 626"/>
                    <a:gd name="T26" fmla="*/ 0 w 1290"/>
                    <a:gd name="T27" fmla="*/ 626 h 626"/>
                    <a:gd name="T28" fmla="*/ 0 w 1290"/>
                    <a:gd name="T29" fmla="*/ 252 h 626"/>
                    <a:gd name="T30" fmla="*/ 56 w 1290"/>
                    <a:gd name="T31" fmla="*/ 240 h 626"/>
                    <a:gd name="T32" fmla="*/ 112 w 1290"/>
                    <a:gd name="T33" fmla="*/ 233 h 626"/>
                    <a:gd name="T34" fmla="*/ 170 w 1290"/>
                    <a:gd name="T35" fmla="*/ 231 h 626"/>
                    <a:gd name="T36" fmla="*/ 1197 w 1290"/>
                    <a:gd name="T37" fmla="*/ 0 h 626"/>
                    <a:gd name="T38" fmla="*/ 1244 w 1290"/>
                    <a:gd name="T39" fmla="*/ 3 h 626"/>
                    <a:gd name="T40" fmla="*/ 1290 w 1290"/>
                    <a:gd name="T41" fmla="*/ 9 h 626"/>
                    <a:gd name="T42" fmla="*/ 1290 w 1290"/>
                    <a:gd name="T43" fmla="*/ 388 h 626"/>
                    <a:gd name="T44" fmla="*/ 1241 w 1290"/>
                    <a:gd name="T45" fmla="*/ 357 h 626"/>
                    <a:gd name="T46" fmla="*/ 1195 w 1290"/>
                    <a:gd name="T47" fmla="*/ 322 h 626"/>
                    <a:gd name="T48" fmla="*/ 1151 w 1290"/>
                    <a:gd name="T49" fmla="*/ 283 h 626"/>
                    <a:gd name="T50" fmla="*/ 1111 w 1290"/>
                    <a:gd name="T51" fmla="*/ 240 h 626"/>
                    <a:gd name="T52" fmla="*/ 1074 w 1290"/>
                    <a:gd name="T53" fmla="*/ 194 h 626"/>
                    <a:gd name="T54" fmla="*/ 1042 w 1290"/>
                    <a:gd name="T55" fmla="*/ 146 h 626"/>
                    <a:gd name="T56" fmla="*/ 1012 w 1290"/>
                    <a:gd name="T57" fmla="*/ 95 h 626"/>
                    <a:gd name="T58" fmla="*/ 988 w 1290"/>
                    <a:gd name="T59" fmla="*/ 41 h 626"/>
                    <a:gd name="T60" fmla="*/ 1037 w 1290"/>
                    <a:gd name="T61" fmla="*/ 24 h 626"/>
                    <a:gd name="T62" fmla="*/ 1089 w 1290"/>
                    <a:gd name="T63" fmla="*/ 11 h 626"/>
                    <a:gd name="T64" fmla="*/ 1142 w 1290"/>
                    <a:gd name="T65" fmla="*/ 3 h 626"/>
                    <a:gd name="T66" fmla="*/ 1197 w 1290"/>
                    <a:gd name="T67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90" h="626">
                      <a:moveTo>
                        <a:pt x="170" y="231"/>
                      </a:moveTo>
                      <a:lnTo>
                        <a:pt x="240" y="234"/>
                      </a:lnTo>
                      <a:lnTo>
                        <a:pt x="307" y="244"/>
                      </a:lnTo>
                      <a:lnTo>
                        <a:pt x="372" y="259"/>
                      </a:lnTo>
                      <a:lnTo>
                        <a:pt x="435" y="281"/>
                      </a:lnTo>
                      <a:lnTo>
                        <a:pt x="495" y="308"/>
                      </a:lnTo>
                      <a:lnTo>
                        <a:pt x="552" y="341"/>
                      </a:lnTo>
                      <a:lnTo>
                        <a:pt x="605" y="378"/>
                      </a:lnTo>
                      <a:lnTo>
                        <a:pt x="655" y="420"/>
                      </a:lnTo>
                      <a:lnTo>
                        <a:pt x="701" y="465"/>
                      </a:lnTo>
                      <a:lnTo>
                        <a:pt x="743" y="515"/>
                      </a:lnTo>
                      <a:lnTo>
                        <a:pt x="780" y="569"/>
                      </a:lnTo>
                      <a:lnTo>
                        <a:pt x="812" y="626"/>
                      </a:lnTo>
                      <a:lnTo>
                        <a:pt x="0" y="626"/>
                      </a:lnTo>
                      <a:lnTo>
                        <a:pt x="0" y="252"/>
                      </a:lnTo>
                      <a:lnTo>
                        <a:pt x="56" y="240"/>
                      </a:lnTo>
                      <a:lnTo>
                        <a:pt x="112" y="233"/>
                      </a:lnTo>
                      <a:lnTo>
                        <a:pt x="170" y="231"/>
                      </a:lnTo>
                      <a:close/>
                      <a:moveTo>
                        <a:pt x="1197" y="0"/>
                      </a:moveTo>
                      <a:lnTo>
                        <a:pt x="1244" y="3"/>
                      </a:lnTo>
                      <a:lnTo>
                        <a:pt x="1290" y="9"/>
                      </a:lnTo>
                      <a:lnTo>
                        <a:pt x="1290" y="388"/>
                      </a:lnTo>
                      <a:lnTo>
                        <a:pt x="1241" y="357"/>
                      </a:lnTo>
                      <a:lnTo>
                        <a:pt x="1195" y="322"/>
                      </a:lnTo>
                      <a:lnTo>
                        <a:pt x="1151" y="283"/>
                      </a:lnTo>
                      <a:lnTo>
                        <a:pt x="1111" y="240"/>
                      </a:lnTo>
                      <a:lnTo>
                        <a:pt x="1074" y="194"/>
                      </a:lnTo>
                      <a:lnTo>
                        <a:pt x="1042" y="146"/>
                      </a:lnTo>
                      <a:lnTo>
                        <a:pt x="1012" y="95"/>
                      </a:lnTo>
                      <a:lnTo>
                        <a:pt x="988" y="41"/>
                      </a:lnTo>
                      <a:lnTo>
                        <a:pt x="1037" y="24"/>
                      </a:lnTo>
                      <a:lnTo>
                        <a:pt x="1089" y="11"/>
                      </a:lnTo>
                      <a:lnTo>
                        <a:pt x="1142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8" name="Freeform 25">
                  <a:extLst>
                    <a:ext uri="{FF2B5EF4-FFF2-40B4-BE49-F238E27FC236}">
                      <a16:creationId xmlns:a16="http://schemas.microsoft.com/office/drawing/2014/main" id="{0E0FB0D2-4A3A-4005-82AA-CB0FDFA99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3730" y="2753585"/>
                  <a:ext cx="316258" cy="206256"/>
                </a:xfrm>
                <a:custGeom>
                  <a:avLst/>
                  <a:gdLst>
                    <a:gd name="T0" fmla="*/ 463 w 1290"/>
                    <a:gd name="T1" fmla="*/ 642 h 843"/>
                    <a:gd name="T2" fmla="*/ 479 w 1290"/>
                    <a:gd name="T3" fmla="*/ 705 h 843"/>
                    <a:gd name="T4" fmla="*/ 434 w 1290"/>
                    <a:gd name="T5" fmla="*/ 749 h 843"/>
                    <a:gd name="T6" fmla="*/ 372 w 1290"/>
                    <a:gd name="T7" fmla="*/ 732 h 843"/>
                    <a:gd name="T8" fmla="*/ 356 w 1290"/>
                    <a:gd name="T9" fmla="*/ 671 h 843"/>
                    <a:gd name="T10" fmla="*/ 400 w 1290"/>
                    <a:gd name="T11" fmla="*/ 626 h 843"/>
                    <a:gd name="T12" fmla="*/ 1033 w 1290"/>
                    <a:gd name="T13" fmla="*/ 591 h 843"/>
                    <a:gd name="T14" fmla="*/ 1065 w 1290"/>
                    <a:gd name="T15" fmla="*/ 645 h 843"/>
                    <a:gd name="T16" fmla="*/ 1033 w 1290"/>
                    <a:gd name="T17" fmla="*/ 700 h 843"/>
                    <a:gd name="T18" fmla="*/ 969 w 1290"/>
                    <a:gd name="T19" fmla="*/ 700 h 843"/>
                    <a:gd name="T20" fmla="*/ 937 w 1290"/>
                    <a:gd name="T21" fmla="*/ 645 h 843"/>
                    <a:gd name="T22" fmla="*/ 969 w 1290"/>
                    <a:gd name="T23" fmla="*/ 591 h 843"/>
                    <a:gd name="T24" fmla="*/ 193 w 1290"/>
                    <a:gd name="T25" fmla="*/ 546 h 843"/>
                    <a:gd name="T26" fmla="*/ 228 w 1290"/>
                    <a:gd name="T27" fmla="*/ 596 h 843"/>
                    <a:gd name="T28" fmla="*/ 193 w 1290"/>
                    <a:gd name="T29" fmla="*/ 644 h 843"/>
                    <a:gd name="T30" fmla="*/ 135 w 1290"/>
                    <a:gd name="T31" fmla="*/ 626 h 843"/>
                    <a:gd name="T32" fmla="*/ 135 w 1290"/>
                    <a:gd name="T33" fmla="*/ 565 h 843"/>
                    <a:gd name="T34" fmla="*/ 868 w 1290"/>
                    <a:gd name="T35" fmla="*/ 465 h 843"/>
                    <a:gd name="T36" fmla="*/ 917 w 1290"/>
                    <a:gd name="T37" fmla="*/ 500 h 843"/>
                    <a:gd name="T38" fmla="*/ 899 w 1290"/>
                    <a:gd name="T39" fmla="*/ 558 h 843"/>
                    <a:gd name="T40" fmla="*/ 838 w 1290"/>
                    <a:gd name="T41" fmla="*/ 558 h 843"/>
                    <a:gd name="T42" fmla="*/ 819 w 1290"/>
                    <a:gd name="T43" fmla="*/ 500 h 843"/>
                    <a:gd name="T44" fmla="*/ 868 w 1290"/>
                    <a:gd name="T45" fmla="*/ 465 h 843"/>
                    <a:gd name="T46" fmla="*/ 611 w 1290"/>
                    <a:gd name="T47" fmla="*/ 161 h 843"/>
                    <a:gd name="T48" fmla="*/ 632 w 1290"/>
                    <a:gd name="T49" fmla="*/ 241 h 843"/>
                    <a:gd name="T50" fmla="*/ 575 w 1290"/>
                    <a:gd name="T51" fmla="*/ 298 h 843"/>
                    <a:gd name="T52" fmla="*/ 494 w 1290"/>
                    <a:gd name="T53" fmla="*/ 277 h 843"/>
                    <a:gd name="T54" fmla="*/ 473 w 1290"/>
                    <a:gd name="T55" fmla="*/ 198 h 843"/>
                    <a:gd name="T56" fmla="*/ 531 w 1290"/>
                    <a:gd name="T57" fmla="*/ 139 h 843"/>
                    <a:gd name="T58" fmla="*/ 226 w 1290"/>
                    <a:gd name="T59" fmla="*/ 123 h 843"/>
                    <a:gd name="T60" fmla="*/ 247 w 1290"/>
                    <a:gd name="T61" fmla="*/ 188 h 843"/>
                    <a:gd name="T62" fmla="*/ 192 w 1290"/>
                    <a:gd name="T63" fmla="*/ 227 h 843"/>
                    <a:gd name="T64" fmla="*/ 137 w 1290"/>
                    <a:gd name="T65" fmla="*/ 188 h 843"/>
                    <a:gd name="T66" fmla="*/ 158 w 1290"/>
                    <a:gd name="T67" fmla="*/ 123 h 843"/>
                    <a:gd name="T68" fmla="*/ 935 w 1290"/>
                    <a:gd name="T69" fmla="*/ 0 h 843"/>
                    <a:gd name="T70" fmla="*/ 1018 w 1290"/>
                    <a:gd name="T71" fmla="*/ 169 h 843"/>
                    <a:gd name="T72" fmla="*/ 1244 w 1290"/>
                    <a:gd name="T73" fmla="*/ 146 h 843"/>
                    <a:gd name="T74" fmla="*/ 1197 w 1290"/>
                    <a:gd name="T75" fmla="*/ 217 h 843"/>
                    <a:gd name="T76" fmla="*/ 988 w 1290"/>
                    <a:gd name="T77" fmla="*/ 258 h 843"/>
                    <a:gd name="T78" fmla="*/ 1111 w 1290"/>
                    <a:gd name="T79" fmla="*/ 457 h 843"/>
                    <a:gd name="T80" fmla="*/ 1290 w 1290"/>
                    <a:gd name="T81" fmla="*/ 605 h 843"/>
                    <a:gd name="T82" fmla="*/ 1138 w 1290"/>
                    <a:gd name="T83" fmla="*/ 586 h 843"/>
                    <a:gd name="T84" fmla="*/ 978 w 1290"/>
                    <a:gd name="T85" fmla="*/ 400 h 843"/>
                    <a:gd name="T86" fmla="*/ 836 w 1290"/>
                    <a:gd name="T87" fmla="*/ 352 h 843"/>
                    <a:gd name="T88" fmla="*/ 706 w 1290"/>
                    <a:gd name="T89" fmla="*/ 514 h 843"/>
                    <a:gd name="T90" fmla="*/ 804 w 1290"/>
                    <a:gd name="T91" fmla="*/ 691 h 843"/>
                    <a:gd name="T92" fmla="*/ 812 w 1290"/>
                    <a:gd name="T93" fmla="*/ 843 h 843"/>
                    <a:gd name="T94" fmla="*/ 655 w 1290"/>
                    <a:gd name="T95" fmla="*/ 637 h 843"/>
                    <a:gd name="T96" fmla="*/ 435 w 1290"/>
                    <a:gd name="T97" fmla="*/ 498 h 843"/>
                    <a:gd name="T98" fmla="*/ 170 w 1290"/>
                    <a:gd name="T99" fmla="*/ 448 h 843"/>
                    <a:gd name="T100" fmla="*/ 0 w 1290"/>
                    <a:gd name="T101" fmla="*/ 393 h 843"/>
                    <a:gd name="T102" fmla="*/ 242 w 1290"/>
                    <a:gd name="T103" fmla="*/ 377 h 843"/>
                    <a:gd name="T104" fmla="*/ 507 w 1290"/>
                    <a:gd name="T105" fmla="*/ 449 h 843"/>
                    <a:gd name="T106" fmla="*/ 681 w 1290"/>
                    <a:gd name="T107" fmla="*/ 414 h 843"/>
                    <a:gd name="T108" fmla="*/ 846 w 1290"/>
                    <a:gd name="T109" fmla="*/ 251 h 843"/>
                    <a:gd name="T110" fmla="*/ 864 w 1290"/>
                    <a:gd name="T111" fmla="*/ 57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0" h="843">
                      <a:moveTo>
                        <a:pt x="417" y="623"/>
                      </a:moveTo>
                      <a:lnTo>
                        <a:pt x="434" y="626"/>
                      </a:lnTo>
                      <a:lnTo>
                        <a:pt x="449" y="633"/>
                      </a:lnTo>
                      <a:lnTo>
                        <a:pt x="463" y="642"/>
                      </a:lnTo>
                      <a:lnTo>
                        <a:pt x="472" y="655"/>
                      </a:lnTo>
                      <a:lnTo>
                        <a:pt x="479" y="671"/>
                      </a:lnTo>
                      <a:lnTo>
                        <a:pt x="482" y="688"/>
                      </a:lnTo>
                      <a:lnTo>
                        <a:pt x="479" y="705"/>
                      </a:lnTo>
                      <a:lnTo>
                        <a:pt x="472" y="719"/>
                      </a:lnTo>
                      <a:lnTo>
                        <a:pt x="463" y="732"/>
                      </a:lnTo>
                      <a:lnTo>
                        <a:pt x="449" y="743"/>
                      </a:lnTo>
                      <a:lnTo>
                        <a:pt x="434" y="749"/>
                      </a:lnTo>
                      <a:lnTo>
                        <a:pt x="417" y="751"/>
                      </a:lnTo>
                      <a:lnTo>
                        <a:pt x="400" y="749"/>
                      </a:lnTo>
                      <a:lnTo>
                        <a:pt x="386" y="743"/>
                      </a:lnTo>
                      <a:lnTo>
                        <a:pt x="372" y="732"/>
                      </a:lnTo>
                      <a:lnTo>
                        <a:pt x="362" y="719"/>
                      </a:lnTo>
                      <a:lnTo>
                        <a:pt x="356" y="705"/>
                      </a:lnTo>
                      <a:lnTo>
                        <a:pt x="354" y="688"/>
                      </a:lnTo>
                      <a:lnTo>
                        <a:pt x="356" y="671"/>
                      </a:lnTo>
                      <a:lnTo>
                        <a:pt x="362" y="655"/>
                      </a:lnTo>
                      <a:lnTo>
                        <a:pt x="372" y="642"/>
                      </a:lnTo>
                      <a:lnTo>
                        <a:pt x="386" y="633"/>
                      </a:lnTo>
                      <a:lnTo>
                        <a:pt x="400" y="626"/>
                      </a:lnTo>
                      <a:lnTo>
                        <a:pt x="417" y="623"/>
                      </a:lnTo>
                      <a:close/>
                      <a:moveTo>
                        <a:pt x="1000" y="581"/>
                      </a:moveTo>
                      <a:lnTo>
                        <a:pt x="1017" y="583"/>
                      </a:lnTo>
                      <a:lnTo>
                        <a:pt x="1033" y="591"/>
                      </a:lnTo>
                      <a:lnTo>
                        <a:pt x="1046" y="600"/>
                      </a:lnTo>
                      <a:lnTo>
                        <a:pt x="1056" y="613"/>
                      </a:lnTo>
                      <a:lnTo>
                        <a:pt x="1063" y="629"/>
                      </a:lnTo>
                      <a:lnTo>
                        <a:pt x="1065" y="645"/>
                      </a:lnTo>
                      <a:lnTo>
                        <a:pt x="1063" y="662"/>
                      </a:lnTo>
                      <a:lnTo>
                        <a:pt x="1056" y="677"/>
                      </a:lnTo>
                      <a:lnTo>
                        <a:pt x="1046" y="690"/>
                      </a:lnTo>
                      <a:lnTo>
                        <a:pt x="1033" y="700"/>
                      </a:lnTo>
                      <a:lnTo>
                        <a:pt x="1017" y="707"/>
                      </a:lnTo>
                      <a:lnTo>
                        <a:pt x="1000" y="709"/>
                      </a:lnTo>
                      <a:lnTo>
                        <a:pt x="983" y="707"/>
                      </a:lnTo>
                      <a:lnTo>
                        <a:pt x="969" y="700"/>
                      </a:lnTo>
                      <a:lnTo>
                        <a:pt x="956" y="690"/>
                      </a:lnTo>
                      <a:lnTo>
                        <a:pt x="945" y="677"/>
                      </a:lnTo>
                      <a:lnTo>
                        <a:pt x="939" y="662"/>
                      </a:lnTo>
                      <a:lnTo>
                        <a:pt x="937" y="645"/>
                      </a:lnTo>
                      <a:lnTo>
                        <a:pt x="939" y="629"/>
                      </a:lnTo>
                      <a:lnTo>
                        <a:pt x="945" y="613"/>
                      </a:lnTo>
                      <a:lnTo>
                        <a:pt x="956" y="600"/>
                      </a:lnTo>
                      <a:lnTo>
                        <a:pt x="969" y="591"/>
                      </a:lnTo>
                      <a:lnTo>
                        <a:pt x="983" y="583"/>
                      </a:lnTo>
                      <a:lnTo>
                        <a:pt x="1000" y="581"/>
                      </a:lnTo>
                      <a:close/>
                      <a:moveTo>
                        <a:pt x="177" y="544"/>
                      </a:moveTo>
                      <a:lnTo>
                        <a:pt x="193" y="546"/>
                      </a:lnTo>
                      <a:lnTo>
                        <a:pt x="207" y="554"/>
                      </a:lnTo>
                      <a:lnTo>
                        <a:pt x="219" y="565"/>
                      </a:lnTo>
                      <a:lnTo>
                        <a:pt x="226" y="579"/>
                      </a:lnTo>
                      <a:lnTo>
                        <a:pt x="228" y="596"/>
                      </a:lnTo>
                      <a:lnTo>
                        <a:pt x="226" y="612"/>
                      </a:lnTo>
                      <a:lnTo>
                        <a:pt x="219" y="626"/>
                      </a:lnTo>
                      <a:lnTo>
                        <a:pt x="207" y="637"/>
                      </a:lnTo>
                      <a:lnTo>
                        <a:pt x="193" y="644"/>
                      </a:lnTo>
                      <a:lnTo>
                        <a:pt x="177" y="648"/>
                      </a:lnTo>
                      <a:lnTo>
                        <a:pt x="161" y="644"/>
                      </a:lnTo>
                      <a:lnTo>
                        <a:pt x="147" y="637"/>
                      </a:lnTo>
                      <a:lnTo>
                        <a:pt x="135" y="626"/>
                      </a:lnTo>
                      <a:lnTo>
                        <a:pt x="128" y="612"/>
                      </a:lnTo>
                      <a:lnTo>
                        <a:pt x="126" y="596"/>
                      </a:lnTo>
                      <a:lnTo>
                        <a:pt x="128" y="579"/>
                      </a:lnTo>
                      <a:lnTo>
                        <a:pt x="135" y="565"/>
                      </a:lnTo>
                      <a:lnTo>
                        <a:pt x="147" y="554"/>
                      </a:lnTo>
                      <a:lnTo>
                        <a:pt x="161" y="546"/>
                      </a:lnTo>
                      <a:lnTo>
                        <a:pt x="177" y="544"/>
                      </a:lnTo>
                      <a:close/>
                      <a:moveTo>
                        <a:pt x="868" y="465"/>
                      </a:moveTo>
                      <a:lnTo>
                        <a:pt x="884" y="467"/>
                      </a:lnTo>
                      <a:lnTo>
                        <a:pt x="899" y="474"/>
                      </a:lnTo>
                      <a:lnTo>
                        <a:pt x="910" y="486"/>
                      </a:lnTo>
                      <a:lnTo>
                        <a:pt x="917" y="500"/>
                      </a:lnTo>
                      <a:lnTo>
                        <a:pt x="920" y="517"/>
                      </a:lnTo>
                      <a:lnTo>
                        <a:pt x="917" y="532"/>
                      </a:lnTo>
                      <a:lnTo>
                        <a:pt x="910" y="547"/>
                      </a:lnTo>
                      <a:lnTo>
                        <a:pt x="899" y="558"/>
                      </a:lnTo>
                      <a:lnTo>
                        <a:pt x="884" y="565"/>
                      </a:lnTo>
                      <a:lnTo>
                        <a:pt x="868" y="568"/>
                      </a:lnTo>
                      <a:lnTo>
                        <a:pt x="851" y="565"/>
                      </a:lnTo>
                      <a:lnTo>
                        <a:pt x="838" y="558"/>
                      </a:lnTo>
                      <a:lnTo>
                        <a:pt x="826" y="547"/>
                      </a:lnTo>
                      <a:lnTo>
                        <a:pt x="819" y="532"/>
                      </a:lnTo>
                      <a:lnTo>
                        <a:pt x="817" y="517"/>
                      </a:lnTo>
                      <a:lnTo>
                        <a:pt x="819" y="500"/>
                      </a:lnTo>
                      <a:lnTo>
                        <a:pt x="826" y="486"/>
                      </a:lnTo>
                      <a:lnTo>
                        <a:pt x="838" y="474"/>
                      </a:lnTo>
                      <a:lnTo>
                        <a:pt x="851" y="467"/>
                      </a:lnTo>
                      <a:lnTo>
                        <a:pt x="868" y="465"/>
                      </a:lnTo>
                      <a:close/>
                      <a:moveTo>
                        <a:pt x="552" y="137"/>
                      </a:moveTo>
                      <a:lnTo>
                        <a:pt x="575" y="139"/>
                      </a:lnTo>
                      <a:lnTo>
                        <a:pt x="595" y="148"/>
                      </a:lnTo>
                      <a:lnTo>
                        <a:pt x="611" y="161"/>
                      </a:lnTo>
                      <a:lnTo>
                        <a:pt x="624" y="177"/>
                      </a:lnTo>
                      <a:lnTo>
                        <a:pt x="632" y="198"/>
                      </a:lnTo>
                      <a:lnTo>
                        <a:pt x="635" y="219"/>
                      </a:lnTo>
                      <a:lnTo>
                        <a:pt x="632" y="241"/>
                      </a:lnTo>
                      <a:lnTo>
                        <a:pt x="624" y="260"/>
                      </a:lnTo>
                      <a:lnTo>
                        <a:pt x="611" y="277"/>
                      </a:lnTo>
                      <a:lnTo>
                        <a:pt x="595" y="289"/>
                      </a:lnTo>
                      <a:lnTo>
                        <a:pt x="575" y="298"/>
                      </a:lnTo>
                      <a:lnTo>
                        <a:pt x="552" y="301"/>
                      </a:lnTo>
                      <a:lnTo>
                        <a:pt x="531" y="298"/>
                      </a:lnTo>
                      <a:lnTo>
                        <a:pt x="511" y="289"/>
                      </a:lnTo>
                      <a:lnTo>
                        <a:pt x="494" y="277"/>
                      </a:lnTo>
                      <a:lnTo>
                        <a:pt x="482" y="260"/>
                      </a:lnTo>
                      <a:lnTo>
                        <a:pt x="473" y="241"/>
                      </a:lnTo>
                      <a:lnTo>
                        <a:pt x="471" y="219"/>
                      </a:lnTo>
                      <a:lnTo>
                        <a:pt x="473" y="198"/>
                      </a:lnTo>
                      <a:lnTo>
                        <a:pt x="482" y="177"/>
                      </a:lnTo>
                      <a:lnTo>
                        <a:pt x="494" y="161"/>
                      </a:lnTo>
                      <a:lnTo>
                        <a:pt x="511" y="148"/>
                      </a:lnTo>
                      <a:lnTo>
                        <a:pt x="531" y="139"/>
                      </a:lnTo>
                      <a:lnTo>
                        <a:pt x="552" y="137"/>
                      </a:lnTo>
                      <a:close/>
                      <a:moveTo>
                        <a:pt x="192" y="112"/>
                      </a:moveTo>
                      <a:lnTo>
                        <a:pt x="210" y="115"/>
                      </a:lnTo>
                      <a:lnTo>
                        <a:pt x="226" y="123"/>
                      </a:lnTo>
                      <a:lnTo>
                        <a:pt x="239" y="135"/>
                      </a:lnTo>
                      <a:lnTo>
                        <a:pt x="247" y="151"/>
                      </a:lnTo>
                      <a:lnTo>
                        <a:pt x="250" y="169"/>
                      </a:lnTo>
                      <a:lnTo>
                        <a:pt x="247" y="188"/>
                      </a:lnTo>
                      <a:lnTo>
                        <a:pt x="239" y="204"/>
                      </a:lnTo>
                      <a:lnTo>
                        <a:pt x="226" y="217"/>
                      </a:lnTo>
                      <a:lnTo>
                        <a:pt x="210" y="224"/>
                      </a:lnTo>
                      <a:lnTo>
                        <a:pt x="192" y="227"/>
                      </a:lnTo>
                      <a:lnTo>
                        <a:pt x="174" y="224"/>
                      </a:lnTo>
                      <a:lnTo>
                        <a:pt x="158" y="217"/>
                      </a:lnTo>
                      <a:lnTo>
                        <a:pt x="146" y="204"/>
                      </a:lnTo>
                      <a:lnTo>
                        <a:pt x="137" y="188"/>
                      </a:lnTo>
                      <a:lnTo>
                        <a:pt x="134" y="169"/>
                      </a:lnTo>
                      <a:lnTo>
                        <a:pt x="137" y="151"/>
                      </a:lnTo>
                      <a:lnTo>
                        <a:pt x="146" y="135"/>
                      </a:lnTo>
                      <a:lnTo>
                        <a:pt x="158" y="123"/>
                      </a:lnTo>
                      <a:lnTo>
                        <a:pt x="174" y="115"/>
                      </a:lnTo>
                      <a:lnTo>
                        <a:pt x="192" y="112"/>
                      </a:lnTo>
                      <a:close/>
                      <a:moveTo>
                        <a:pt x="861" y="0"/>
                      </a:moveTo>
                      <a:lnTo>
                        <a:pt x="935" y="0"/>
                      </a:lnTo>
                      <a:lnTo>
                        <a:pt x="939" y="64"/>
                      </a:lnTo>
                      <a:lnTo>
                        <a:pt x="949" y="128"/>
                      </a:lnTo>
                      <a:lnTo>
                        <a:pt x="963" y="189"/>
                      </a:lnTo>
                      <a:lnTo>
                        <a:pt x="1018" y="169"/>
                      </a:lnTo>
                      <a:lnTo>
                        <a:pt x="1076" y="155"/>
                      </a:lnTo>
                      <a:lnTo>
                        <a:pt x="1136" y="147"/>
                      </a:lnTo>
                      <a:lnTo>
                        <a:pt x="1197" y="144"/>
                      </a:lnTo>
                      <a:lnTo>
                        <a:pt x="1244" y="146"/>
                      </a:lnTo>
                      <a:lnTo>
                        <a:pt x="1290" y="151"/>
                      </a:lnTo>
                      <a:lnTo>
                        <a:pt x="1290" y="226"/>
                      </a:lnTo>
                      <a:lnTo>
                        <a:pt x="1244" y="220"/>
                      </a:lnTo>
                      <a:lnTo>
                        <a:pt x="1197" y="217"/>
                      </a:lnTo>
                      <a:lnTo>
                        <a:pt x="1142" y="220"/>
                      </a:lnTo>
                      <a:lnTo>
                        <a:pt x="1089" y="228"/>
                      </a:lnTo>
                      <a:lnTo>
                        <a:pt x="1037" y="241"/>
                      </a:lnTo>
                      <a:lnTo>
                        <a:pt x="988" y="258"/>
                      </a:lnTo>
                      <a:lnTo>
                        <a:pt x="1012" y="312"/>
                      </a:lnTo>
                      <a:lnTo>
                        <a:pt x="1042" y="363"/>
                      </a:lnTo>
                      <a:lnTo>
                        <a:pt x="1074" y="411"/>
                      </a:lnTo>
                      <a:lnTo>
                        <a:pt x="1111" y="457"/>
                      </a:lnTo>
                      <a:lnTo>
                        <a:pt x="1151" y="500"/>
                      </a:lnTo>
                      <a:lnTo>
                        <a:pt x="1195" y="539"/>
                      </a:lnTo>
                      <a:lnTo>
                        <a:pt x="1241" y="574"/>
                      </a:lnTo>
                      <a:lnTo>
                        <a:pt x="1290" y="605"/>
                      </a:lnTo>
                      <a:lnTo>
                        <a:pt x="1290" y="690"/>
                      </a:lnTo>
                      <a:lnTo>
                        <a:pt x="1236" y="659"/>
                      </a:lnTo>
                      <a:lnTo>
                        <a:pt x="1185" y="624"/>
                      </a:lnTo>
                      <a:lnTo>
                        <a:pt x="1138" y="586"/>
                      </a:lnTo>
                      <a:lnTo>
                        <a:pt x="1092" y="545"/>
                      </a:lnTo>
                      <a:lnTo>
                        <a:pt x="1050" y="500"/>
                      </a:lnTo>
                      <a:lnTo>
                        <a:pt x="1012" y="452"/>
                      </a:lnTo>
                      <a:lnTo>
                        <a:pt x="978" y="400"/>
                      </a:lnTo>
                      <a:lnTo>
                        <a:pt x="948" y="346"/>
                      </a:lnTo>
                      <a:lnTo>
                        <a:pt x="921" y="291"/>
                      </a:lnTo>
                      <a:lnTo>
                        <a:pt x="877" y="319"/>
                      </a:lnTo>
                      <a:lnTo>
                        <a:pt x="836" y="352"/>
                      </a:lnTo>
                      <a:lnTo>
                        <a:pt x="798" y="388"/>
                      </a:lnTo>
                      <a:lnTo>
                        <a:pt x="763" y="427"/>
                      </a:lnTo>
                      <a:lnTo>
                        <a:pt x="732" y="469"/>
                      </a:lnTo>
                      <a:lnTo>
                        <a:pt x="706" y="514"/>
                      </a:lnTo>
                      <a:lnTo>
                        <a:pt x="683" y="563"/>
                      </a:lnTo>
                      <a:lnTo>
                        <a:pt x="727" y="602"/>
                      </a:lnTo>
                      <a:lnTo>
                        <a:pt x="767" y="645"/>
                      </a:lnTo>
                      <a:lnTo>
                        <a:pt x="804" y="691"/>
                      </a:lnTo>
                      <a:lnTo>
                        <a:pt x="838" y="739"/>
                      </a:lnTo>
                      <a:lnTo>
                        <a:pt x="868" y="790"/>
                      </a:lnTo>
                      <a:lnTo>
                        <a:pt x="894" y="843"/>
                      </a:lnTo>
                      <a:lnTo>
                        <a:pt x="812" y="843"/>
                      </a:lnTo>
                      <a:lnTo>
                        <a:pt x="780" y="786"/>
                      </a:lnTo>
                      <a:lnTo>
                        <a:pt x="743" y="732"/>
                      </a:lnTo>
                      <a:lnTo>
                        <a:pt x="701" y="682"/>
                      </a:lnTo>
                      <a:lnTo>
                        <a:pt x="655" y="637"/>
                      </a:lnTo>
                      <a:lnTo>
                        <a:pt x="605" y="595"/>
                      </a:lnTo>
                      <a:lnTo>
                        <a:pt x="552" y="558"/>
                      </a:lnTo>
                      <a:lnTo>
                        <a:pt x="495" y="525"/>
                      </a:lnTo>
                      <a:lnTo>
                        <a:pt x="435" y="498"/>
                      </a:lnTo>
                      <a:lnTo>
                        <a:pt x="372" y="476"/>
                      </a:lnTo>
                      <a:lnTo>
                        <a:pt x="307" y="461"/>
                      </a:lnTo>
                      <a:lnTo>
                        <a:pt x="240" y="451"/>
                      </a:lnTo>
                      <a:lnTo>
                        <a:pt x="170" y="448"/>
                      </a:lnTo>
                      <a:lnTo>
                        <a:pt x="112" y="450"/>
                      </a:lnTo>
                      <a:lnTo>
                        <a:pt x="56" y="457"/>
                      </a:lnTo>
                      <a:lnTo>
                        <a:pt x="0" y="469"/>
                      </a:lnTo>
                      <a:lnTo>
                        <a:pt x="0" y="393"/>
                      </a:lnTo>
                      <a:lnTo>
                        <a:pt x="56" y="382"/>
                      </a:lnTo>
                      <a:lnTo>
                        <a:pt x="112" y="376"/>
                      </a:lnTo>
                      <a:lnTo>
                        <a:pt x="170" y="374"/>
                      </a:lnTo>
                      <a:lnTo>
                        <a:pt x="242" y="377"/>
                      </a:lnTo>
                      <a:lnTo>
                        <a:pt x="312" y="387"/>
                      </a:lnTo>
                      <a:lnTo>
                        <a:pt x="379" y="401"/>
                      </a:lnTo>
                      <a:lnTo>
                        <a:pt x="444" y="423"/>
                      </a:lnTo>
                      <a:lnTo>
                        <a:pt x="507" y="449"/>
                      </a:lnTo>
                      <a:lnTo>
                        <a:pt x="566" y="481"/>
                      </a:lnTo>
                      <a:lnTo>
                        <a:pt x="623" y="517"/>
                      </a:lnTo>
                      <a:lnTo>
                        <a:pt x="650" y="464"/>
                      </a:lnTo>
                      <a:lnTo>
                        <a:pt x="681" y="414"/>
                      </a:lnTo>
                      <a:lnTo>
                        <a:pt x="716" y="368"/>
                      </a:lnTo>
                      <a:lnTo>
                        <a:pt x="756" y="325"/>
                      </a:lnTo>
                      <a:lnTo>
                        <a:pt x="800" y="286"/>
                      </a:lnTo>
                      <a:lnTo>
                        <a:pt x="846" y="251"/>
                      </a:lnTo>
                      <a:lnTo>
                        <a:pt x="896" y="221"/>
                      </a:lnTo>
                      <a:lnTo>
                        <a:pt x="881" y="168"/>
                      </a:lnTo>
                      <a:lnTo>
                        <a:pt x="870" y="113"/>
                      </a:lnTo>
                      <a:lnTo>
                        <a:pt x="864" y="57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A329F82-388F-42CC-859C-B5652030084E}"/>
                </a:ext>
              </a:extLst>
            </p:cNvPr>
            <p:cNvGrpSpPr/>
            <p:nvPr/>
          </p:nvGrpSpPr>
          <p:grpSpPr>
            <a:xfrm>
              <a:off x="10473814" y="3659774"/>
              <a:ext cx="962869" cy="809350"/>
              <a:chOff x="7057231" y="3651297"/>
              <a:chExt cx="962869" cy="80935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B49F698-E4D2-46B7-89F3-3D31B3274F16}"/>
                  </a:ext>
                </a:extLst>
              </p:cNvPr>
              <p:cNvGrpSpPr/>
              <p:nvPr/>
            </p:nvGrpSpPr>
            <p:grpSpPr>
              <a:xfrm>
                <a:off x="7336315" y="3651297"/>
                <a:ext cx="402282" cy="457081"/>
                <a:chOff x="4946904" y="2472561"/>
                <a:chExt cx="603579" cy="685800"/>
              </a:xfrm>
            </p:grpSpPr>
            <p:sp useBgFill="1">
              <p:nvSpPr>
                <p:cNvPr id="178" name="Freeform 13">
                  <a:extLst>
                    <a:ext uri="{FF2B5EF4-FFF2-40B4-BE49-F238E27FC236}">
                      <a16:creationId xmlns:a16="http://schemas.microsoft.com/office/drawing/2014/main" id="{A3E8E94A-72EB-4ABE-98BB-33780CAD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6904" y="2472561"/>
                  <a:ext cx="603579" cy="685800"/>
                </a:xfrm>
                <a:custGeom>
                  <a:avLst/>
                  <a:gdLst>
                    <a:gd name="T0" fmla="*/ 1159 w 2265"/>
                    <a:gd name="T1" fmla="*/ 2 h 2567"/>
                    <a:gd name="T2" fmla="*/ 1217 w 2265"/>
                    <a:gd name="T3" fmla="*/ 18 h 2567"/>
                    <a:gd name="T4" fmla="*/ 2175 w 2265"/>
                    <a:gd name="T5" fmla="*/ 596 h 2567"/>
                    <a:gd name="T6" fmla="*/ 2218 w 2265"/>
                    <a:gd name="T7" fmla="*/ 634 h 2567"/>
                    <a:gd name="T8" fmla="*/ 2247 w 2265"/>
                    <a:gd name="T9" fmla="*/ 683 h 2567"/>
                    <a:gd name="T10" fmla="*/ 2256 w 2265"/>
                    <a:gd name="T11" fmla="*/ 739 h 2567"/>
                    <a:gd name="T12" fmla="*/ 2247 w 2265"/>
                    <a:gd name="T13" fmla="*/ 797 h 2567"/>
                    <a:gd name="T14" fmla="*/ 2218 w 2265"/>
                    <a:gd name="T15" fmla="*/ 846 h 2567"/>
                    <a:gd name="T16" fmla="*/ 2175 w 2265"/>
                    <a:gd name="T17" fmla="*/ 884 h 2567"/>
                    <a:gd name="T18" fmla="*/ 2175 w 2265"/>
                    <a:gd name="T19" fmla="*/ 1139 h 2567"/>
                    <a:gd name="T20" fmla="*/ 2218 w 2265"/>
                    <a:gd name="T21" fmla="*/ 1177 h 2567"/>
                    <a:gd name="T22" fmla="*/ 2247 w 2265"/>
                    <a:gd name="T23" fmla="*/ 1226 h 2567"/>
                    <a:gd name="T24" fmla="*/ 2256 w 2265"/>
                    <a:gd name="T25" fmla="*/ 1282 h 2567"/>
                    <a:gd name="T26" fmla="*/ 2247 w 2265"/>
                    <a:gd name="T27" fmla="*/ 1339 h 2567"/>
                    <a:gd name="T28" fmla="*/ 2218 w 2265"/>
                    <a:gd name="T29" fmla="*/ 1389 h 2567"/>
                    <a:gd name="T30" fmla="*/ 2175 w 2265"/>
                    <a:gd name="T31" fmla="*/ 1427 h 2567"/>
                    <a:gd name="T32" fmla="*/ 2183 w 2265"/>
                    <a:gd name="T33" fmla="*/ 1682 h 2567"/>
                    <a:gd name="T34" fmla="*/ 2227 w 2265"/>
                    <a:gd name="T35" fmla="*/ 1720 h 2567"/>
                    <a:gd name="T36" fmla="*/ 2254 w 2265"/>
                    <a:gd name="T37" fmla="*/ 1769 h 2567"/>
                    <a:gd name="T38" fmla="*/ 2265 w 2265"/>
                    <a:gd name="T39" fmla="*/ 1826 h 2567"/>
                    <a:gd name="T40" fmla="*/ 2254 w 2265"/>
                    <a:gd name="T41" fmla="*/ 1882 h 2567"/>
                    <a:gd name="T42" fmla="*/ 2227 w 2265"/>
                    <a:gd name="T43" fmla="*/ 1932 h 2567"/>
                    <a:gd name="T44" fmla="*/ 2183 w 2265"/>
                    <a:gd name="T45" fmla="*/ 1970 h 2567"/>
                    <a:gd name="T46" fmla="*/ 1225 w 2265"/>
                    <a:gd name="T47" fmla="*/ 2549 h 2567"/>
                    <a:gd name="T48" fmla="*/ 1166 w 2265"/>
                    <a:gd name="T49" fmla="*/ 2565 h 2567"/>
                    <a:gd name="T50" fmla="*/ 1105 w 2265"/>
                    <a:gd name="T51" fmla="*/ 2565 h 2567"/>
                    <a:gd name="T52" fmla="*/ 1047 w 2265"/>
                    <a:gd name="T53" fmla="*/ 2549 h 2567"/>
                    <a:gd name="T54" fmla="*/ 89 w 2265"/>
                    <a:gd name="T55" fmla="*/ 1970 h 2567"/>
                    <a:gd name="T56" fmla="*/ 45 w 2265"/>
                    <a:gd name="T57" fmla="*/ 1932 h 2567"/>
                    <a:gd name="T58" fmla="*/ 18 w 2265"/>
                    <a:gd name="T59" fmla="*/ 1882 h 2567"/>
                    <a:gd name="T60" fmla="*/ 7 w 2265"/>
                    <a:gd name="T61" fmla="*/ 1825 h 2567"/>
                    <a:gd name="T62" fmla="*/ 18 w 2265"/>
                    <a:gd name="T63" fmla="*/ 1769 h 2567"/>
                    <a:gd name="T64" fmla="*/ 45 w 2265"/>
                    <a:gd name="T65" fmla="*/ 1720 h 2567"/>
                    <a:gd name="T66" fmla="*/ 89 w 2265"/>
                    <a:gd name="T67" fmla="*/ 1682 h 2567"/>
                    <a:gd name="T68" fmla="*/ 81 w 2265"/>
                    <a:gd name="T69" fmla="*/ 1427 h 2567"/>
                    <a:gd name="T70" fmla="*/ 38 w 2265"/>
                    <a:gd name="T71" fmla="*/ 1389 h 2567"/>
                    <a:gd name="T72" fmla="*/ 9 w 2265"/>
                    <a:gd name="T73" fmla="*/ 1339 h 2567"/>
                    <a:gd name="T74" fmla="*/ 0 w 2265"/>
                    <a:gd name="T75" fmla="*/ 1282 h 2567"/>
                    <a:gd name="T76" fmla="*/ 9 w 2265"/>
                    <a:gd name="T77" fmla="*/ 1226 h 2567"/>
                    <a:gd name="T78" fmla="*/ 38 w 2265"/>
                    <a:gd name="T79" fmla="*/ 1177 h 2567"/>
                    <a:gd name="T80" fmla="*/ 81 w 2265"/>
                    <a:gd name="T81" fmla="*/ 1139 h 2567"/>
                    <a:gd name="T82" fmla="*/ 81 w 2265"/>
                    <a:gd name="T83" fmla="*/ 884 h 2567"/>
                    <a:gd name="T84" fmla="*/ 38 w 2265"/>
                    <a:gd name="T85" fmla="*/ 846 h 2567"/>
                    <a:gd name="T86" fmla="*/ 9 w 2265"/>
                    <a:gd name="T87" fmla="*/ 797 h 2567"/>
                    <a:gd name="T88" fmla="*/ 0 w 2265"/>
                    <a:gd name="T89" fmla="*/ 739 h 2567"/>
                    <a:gd name="T90" fmla="*/ 9 w 2265"/>
                    <a:gd name="T91" fmla="*/ 683 h 2567"/>
                    <a:gd name="T92" fmla="*/ 38 w 2265"/>
                    <a:gd name="T93" fmla="*/ 634 h 2567"/>
                    <a:gd name="T94" fmla="*/ 81 w 2265"/>
                    <a:gd name="T95" fmla="*/ 596 h 2567"/>
                    <a:gd name="T96" fmla="*/ 1039 w 2265"/>
                    <a:gd name="T97" fmla="*/ 18 h 2567"/>
                    <a:gd name="T98" fmla="*/ 1097 w 2265"/>
                    <a:gd name="T99" fmla="*/ 2 h 2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265" h="2567">
                      <a:moveTo>
                        <a:pt x="1128" y="0"/>
                      </a:moveTo>
                      <a:lnTo>
                        <a:pt x="1159" y="2"/>
                      </a:lnTo>
                      <a:lnTo>
                        <a:pt x="1188" y="8"/>
                      </a:lnTo>
                      <a:lnTo>
                        <a:pt x="1217" y="18"/>
                      </a:lnTo>
                      <a:lnTo>
                        <a:pt x="1244" y="33"/>
                      </a:lnTo>
                      <a:lnTo>
                        <a:pt x="2175" y="596"/>
                      </a:lnTo>
                      <a:lnTo>
                        <a:pt x="2198" y="613"/>
                      </a:lnTo>
                      <a:lnTo>
                        <a:pt x="2218" y="634"/>
                      </a:lnTo>
                      <a:lnTo>
                        <a:pt x="2235" y="657"/>
                      </a:lnTo>
                      <a:lnTo>
                        <a:pt x="2247" y="683"/>
                      </a:lnTo>
                      <a:lnTo>
                        <a:pt x="2254" y="711"/>
                      </a:lnTo>
                      <a:lnTo>
                        <a:pt x="2256" y="739"/>
                      </a:lnTo>
                      <a:lnTo>
                        <a:pt x="2254" y="769"/>
                      </a:lnTo>
                      <a:lnTo>
                        <a:pt x="2247" y="797"/>
                      </a:lnTo>
                      <a:lnTo>
                        <a:pt x="2235" y="823"/>
                      </a:lnTo>
                      <a:lnTo>
                        <a:pt x="2218" y="846"/>
                      </a:lnTo>
                      <a:lnTo>
                        <a:pt x="2199" y="867"/>
                      </a:lnTo>
                      <a:lnTo>
                        <a:pt x="2175" y="884"/>
                      </a:lnTo>
                      <a:lnTo>
                        <a:pt x="1965" y="1012"/>
                      </a:lnTo>
                      <a:lnTo>
                        <a:pt x="2175" y="1139"/>
                      </a:lnTo>
                      <a:lnTo>
                        <a:pt x="2198" y="1156"/>
                      </a:lnTo>
                      <a:lnTo>
                        <a:pt x="2218" y="1177"/>
                      </a:lnTo>
                      <a:lnTo>
                        <a:pt x="2235" y="1200"/>
                      </a:lnTo>
                      <a:lnTo>
                        <a:pt x="2247" y="1226"/>
                      </a:lnTo>
                      <a:lnTo>
                        <a:pt x="2254" y="1254"/>
                      </a:lnTo>
                      <a:lnTo>
                        <a:pt x="2256" y="1282"/>
                      </a:lnTo>
                      <a:lnTo>
                        <a:pt x="2254" y="1312"/>
                      </a:lnTo>
                      <a:lnTo>
                        <a:pt x="2247" y="1339"/>
                      </a:lnTo>
                      <a:lnTo>
                        <a:pt x="2235" y="1366"/>
                      </a:lnTo>
                      <a:lnTo>
                        <a:pt x="2218" y="1389"/>
                      </a:lnTo>
                      <a:lnTo>
                        <a:pt x="2199" y="1410"/>
                      </a:lnTo>
                      <a:lnTo>
                        <a:pt x="2175" y="1427"/>
                      </a:lnTo>
                      <a:lnTo>
                        <a:pt x="1969" y="1552"/>
                      </a:lnTo>
                      <a:lnTo>
                        <a:pt x="2183" y="1682"/>
                      </a:lnTo>
                      <a:lnTo>
                        <a:pt x="2207" y="1699"/>
                      </a:lnTo>
                      <a:lnTo>
                        <a:pt x="2227" y="1720"/>
                      </a:lnTo>
                      <a:lnTo>
                        <a:pt x="2242" y="1743"/>
                      </a:lnTo>
                      <a:lnTo>
                        <a:pt x="2254" y="1769"/>
                      </a:lnTo>
                      <a:lnTo>
                        <a:pt x="2261" y="1797"/>
                      </a:lnTo>
                      <a:lnTo>
                        <a:pt x="2265" y="1826"/>
                      </a:lnTo>
                      <a:lnTo>
                        <a:pt x="2261" y="1855"/>
                      </a:lnTo>
                      <a:lnTo>
                        <a:pt x="2254" y="1882"/>
                      </a:lnTo>
                      <a:lnTo>
                        <a:pt x="2242" y="1909"/>
                      </a:lnTo>
                      <a:lnTo>
                        <a:pt x="2227" y="1932"/>
                      </a:lnTo>
                      <a:lnTo>
                        <a:pt x="2207" y="1953"/>
                      </a:lnTo>
                      <a:lnTo>
                        <a:pt x="2183" y="1970"/>
                      </a:lnTo>
                      <a:lnTo>
                        <a:pt x="1253" y="2534"/>
                      </a:lnTo>
                      <a:lnTo>
                        <a:pt x="1225" y="2549"/>
                      </a:lnTo>
                      <a:lnTo>
                        <a:pt x="1197" y="2559"/>
                      </a:lnTo>
                      <a:lnTo>
                        <a:pt x="1166" y="2565"/>
                      </a:lnTo>
                      <a:lnTo>
                        <a:pt x="1135" y="2567"/>
                      </a:lnTo>
                      <a:lnTo>
                        <a:pt x="1105" y="2565"/>
                      </a:lnTo>
                      <a:lnTo>
                        <a:pt x="1075" y="2559"/>
                      </a:lnTo>
                      <a:lnTo>
                        <a:pt x="1047" y="2549"/>
                      </a:lnTo>
                      <a:lnTo>
                        <a:pt x="1019" y="2534"/>
                      </a:lnTo>
                      <a:lnTo>
                        <a:pt x="89" y="1970"/>
                      </a:lnTo>
                      <a:lnTo>
                        <a:pt x="65" y="1953"/>
                      </a:lnTo>
                      <a:lnTo>
                        <a:pt x="45" y="1932"/>
                      </a:lnTo>
                      <a:lnTo>
                        <a:pt x="29" y="1909"/>
                      </a:lnTo>
                      <a:lnTo>
                        <a:pt x="18" y="1882"/>
                      </a:lnTo>
                      <a:lnTo>
                        <a:pt x="10" y="1855"/>
                      </a:lnTo>
                      <a:lnTo>
                        <a:pt x="7" y="1825"/>
                      </a:lnTo>
                      <a:lnTo>
                        <a:pt x="10" y="1797"/>
                      </a:lnTo>
                      <a:lnTo>
                        <a:pt x="18" y="1769"/>
                      </a:lnTo>
                      <a:lnTo>
                        <a:pt x="29" y="1743"/>
                      </a:lnTo>
                      <a:lnTo>
                        <a:pt x="45" y="1720"/>
                      </a:lnTo>
                      <a:lnTo>
                        <a:pt x="65" y="1699"/>
                      </a:lnTo>
                      <a:lnTo>
                        <a:pt x="89" y="1682"/>
                      </a:lnTo>
                      <a:lnTo>
                        <a:pt x="295" y="1557"/>
                      </a:lnTo>
                      <a:lnTo>
                        <a:pt x="81" y="1427"/>
                      </a:lnTo>
                      <a:lnTo>
                        <a:pt x="57" y="1410"/>
                      </a:lnTo>
                      <a:lnTo>
                        <a:pt x="38" y="1389"/>
                      </a:lnTo>
                      <a:lnTo>
                        <a:pt x="21" y="1366"/>
                      </a:lnTo>
                      <a:lnTo>
                        <a:pt x="9" y="1339"/>
                      </a:lnTo>
                      <a:lnTo>
                        <a:pt x="2" y="1312"/>
                      </a:lnTo>
                      <a:lnTo>
                        <a:pt x="0" y="1282"/>
                      </a:lnTo>
                      <a:lnTo>
                        <a:pt x="2" y="1254"/>
                      </a:lnTo>
                      <a:lnTo>
                        <a:pt x="9" y="1226"/>
                      </a:lnTo>
                      <a:lnTo>
                        <a:pt x="21" y="1200"/>
                      </a:lnTo>
                      <a:lnTo>
                        <a:pt x="38" y="1177"/>
                      </a:lnTo>
                      <a:lnTo>
                        <a:pt x="58" y="1156"/>
                      </a:lnTo>
                      <a:lnTo>
                        <a:pt x="81" y="1139"/>
                      </a:lnTo>
                      <a:lnTo>
                        <a:pt x="291" y="1012"/>
                      </a:lnTo>
                      <a:lnTo>
                        <a:pt x="81" y="884"/>
                      </a:lnTo>
                      <a:lnTo>
                        <a:pt x="57" y="867"/>
                      </a:lnTo>
                      <a:lnTo>
                        <a:pt x="38" y="846"/>
                      </a:lnTo>
                      <a:lnTo>
                        <a:pt x="21" y="823"/>
                      </a:lnTo>
                      <a:lnTo>
                        <a:pt x="9" y="797"/>
                      </a:lnTo>
                      <a:lnTo>
                        <a:pt x="2" y="769"/>
                      </a:lnTo>
                      <a:lnTo>
                        <a:pt x="0" y="739"/>
                      </a:lnTo>
                      <a:lnTo>
                        <a:pt x="2" y="711"/>
                      </a:lnTo>
                      <a:lnTo>
                        <a:pt x="9" y="683"/>
                      </a:lnTo>
                      <a:lnTo>
                        <a:pt x="21" y="657"/>
                      </a:lnTo>
                      <a:lnTo>
                        <a:pt x="38" y="634"/>
                      </a:lnTo>
                      <a:lnTo>
                        <a:pt x="58" y="613"/>
                      </a:lnTo>
                      <a:lnTo>
                        <a:pt x="81" y="596"/>
                      </a:lnTo>
                      <a:lnTo>
                        <a:pt x="1012" y="33"/>
                      </a:lnTo>
                      <a:lnTo>
                        <a:pt x="1039" y="18"/>
                      </a:lnTo>
                      <a:lnTo>
                        <a:pt x="1068" y="8"/>
                      </a:lnTo>
                      <a:lnTo>
                        <a:pt x="1097" y="2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9" name="Freeform 14">
                  <a:extLst>
                    <a:ext uri="{FF2B5EF4-FFF2-40B4-BE49-F238E27FC236}">
                      <a16:creationId xmlns:a16="http://schemas.microsoft.com/office/drawing/2014/main" id="{DEF4CCC2-4272-49E7-9B58-10520BE6A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6803" y="2760335"/>
                  <a:ext cx="541913" cy="222372"/>
                </a:xfrm>
                <a:custGeom>
                  <a:avLst/>
                  <a:gdLst>
                    <a:gd name="T0" fmla="*/ 1745 w 2032"/>
                    <a:gd name="T1" fmla="*/ 0 h 833"/>
                    <a:gd name="T2" fmla="*/ 2005 w 2032"/>
                    <a:gd name="T3" fmla="*/ 157 h 833"/>
                    <a:gd name="T4" fmla="*/ 2016 w 2032"/>
                    <a:gd name="T5" fmla="*/ 165 h 833"/>
                    <a:gd name="T6" fmla="*/ 2025 w 2032"/>
                    <a:gd name="T7" fmla="*/ 177 h 833"/>
                    <a:gd name="T8" fmla="*/ 2030 w 2032"/>
                    <a:gd name="T9" fmla="*/ 191 h 833"/>
                    <a:gd name="T10" fmla="*/ 2032 w 2032"/>
                    <a:gd name="T11" fmla="*/ 204 h 833"/>
                    <a:gd name="T12" fmla="*/ 2030 w 2032"/>
                    <a:gd name="T13" fmla="*/ 219 h 833"/>
                    <a:gd name="T14" fmla="*/ 2025 w 2032"/>
                    <a:gd name="T15" fmla="*/ 233 h 833"/>
                    <a:gd name="T16" fmla="*/ 2016 w 2032"/>
                    <a:gd name="T17" fmla="*/ 244 h 833"/>
                    <a:gd name="T18" fmla="*/ 2005 w 2032"/>
                    <a:gd name="T19" fmla="*/ 253 h 833"/>
                    <a:gd name="T20" fmla="*/ 1074 w 2032"/>
                    <a:gd name="T21" fmla="*/ 817 h 833"/>
                    <a:gd name="T22" fmla="*/ 1052 w 2032"/>
                    <a:gd name="T23" fmla="*/ 828 h 833"/>
                    <a:gd name="T24" fmla="*/ 1028 w 2032"/>
                    <a:gd name="T25" fmla="*/ 833 h 833"/>
                    <a:gd name="T26" fmla="*/ 1003 w 2032"/>
                    <a:gd name="T27" fmla="*/ 833 h 833"/>
                    <a:gd name="T28" fmla="*/ 980 w 2032"/>
                    <a:gd name="T29" fmla="*/ 828 h 833"/>
                    <a:gd name="T30" fmla="*/ 958 w 2032"/>
                    <a:gd name="T31" fmla="*/ 817 h 833"/>
                    <a:gd name="T32" fmla="*/ 27 w 2032"/>
                    <a:gd name="T33" fmla="*/ 253 h 833"/>
                    <a:gd name="T34" fmla="*/ 16 w 2032"/>
                    <a:gd name="T35" fmla="*/ 244 h 833"/>
                    <a:gd name="T36" fmla="*/ 7 w 2032"/>
                    <a:gd name="T37" fmla="*/ 233 h 833"/>
                    <a:gd name="T38" fmla="*/ 2 w 2032"/>
                    <a:gd name="T39" fmla="*/ 219 h 833"/>
                    <a:gd name="T40" fmla="*/ 0 w 2032"/>
                    <a:gd name="T41" fmla="*/ 204 h 833"/>
                    <a:gd name="T42" fmla="*/ 2 w 2032"/>
                    <a:gd name="T43" fmla="*/ 191 h 833"/>
                    <a:gd name="T44" fmla="*/ 7 w 2032"/>
                    <a:gd name="T45" fmla="*/ 177 h 833"/>
                    <a:gd name="T46" fmla="*/ 16 w 2032"/>
                    <a:gd name="T47" fmla="*/ 166 h 833"/>
                    <a:gd name="T48" fmla="*/ 27 w 2032"/>
                    <a:gd name="T49" fmla="*/ 157 h 833"/>
                    <a:gd name="T50" fmla="*/ 287 w 2032"/>
                    <a:gd name="T51" fmla="*/ 0 h 833"/>
                    <a:gd name="T52" fmla="*/ 899 w 2032"/>
                    <a:gd name="T53" fmla="*/ 370 h 833"/>
                    <a:gd name="T54" fmla="*/ 926 w 2032"/>
                    <a:gd name="T55" fmla="*/ 384 h 833"/>
                    <a:gd name="T56" fmla="*/ 956 w 2032"/>
                    <a:gd name="T57" fmla="*/ 395 h 833"/>
                    <a:gd name="T58" fmla="*/ 985 w 2032"/>
                    <a:gd name="T59" fmla="*/ 401 h 833"/>
                    <a:gd name="T60" fmla="*/ 1015 w 2032"/>
                    <a:gd name="T61" fmla="*/ 403 h 833"/>
                    <a:gd name="T62" fmla="*/ 1047 w 2032"/>
                    <a:gd name="T63" fmla="*/ 401 h 833"/>
                    <a:gd name="T64" fmla="*/ 1076 w 2032"/>
                    <a:gd name="T65" fmla="*/ 395 h 833"/>
                    <a:gd name="T66" fmla="*/ 1105 w 2032"/>
                    <a:gd name="T67" fmla="*/ 384 h 833"/>
                    <a:gd name="T68" fmla="*/ 1132 w 2032"/>
                    <a:gd name="T69" fmla="*/ 370 h 833"/>
                    <a:gd name="T70" fmla="*/ 1745 w 2032"/>
                    <a:gd name="T71" fmla="*/ 0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32" h="833">
                      <a:moveTo>
                        <a:pt x="1745" y="0"/>
                      </a:moveTo>
                      <a:lnTo>
                        <a:pt x="2005" y="157"/>
                      </a:lnTo>
                      <a:lnTo>
                        <a:pt x="2016" y="165"/>
                      </a:lnTo>
                      <a:lnTo>
                        <a:pt x="2025" y="177"/>
                      </a:lnTo>
                      <a:lnTo>
                        <a:pt x="2030" y="191"/>
                      </a:lnTo>
                      <a:lnTo>
                        <a:pt x="2032" y="204"/>
                      </a:lnTo>
                      <a:lnTo>
                        <a:pt x="2030" y="219"/>
                      </a:lnTo>
                      <a:lnTo>
                        <a:pt x="2025" y="233"/>
                      </a:lnTo>
                      <a:lnTo>
                        <a:pt x="2016" y="244"/>
                      </a:lnTo>
                      <a:lnTo>
                        <a:pt x="2005" y="253"/>
                      </a:lnTo>
                      <a:lnTo>
                        <a:pt x="1074" y="817"/>
                      </a:lnTo>
                      <a:lnTo>
                        <a:pt x="1052" y="828"/>
                      </a:lnTo>
                      <a:lnTo>
                        <a:pt x="1028" y="833"/>
                      </a:lnTo>
                      <a:lnTo>
                        <a:pt x="1003" y="833"/>
                      </a:lnTo>
                      <a:lnTo>
                        <a:pt x="980" y="828"/>
                      </a:lnTo>
                      <a:lnTo>
                        <a:pt x="958" y="817"/>
                      </a:lnTo>
                      <a:lnTo>
                        <a:pt x="27" y="253"/>
                      </a:lnTo>
                      <a:lnTo>
                        <a:pt x="16" y="244"/>
                      </a:lnTo>
                      <a:lnTo>
                        <a:pt x="7" y="233"/>
                      </a:lnTo>
                      <a:lnTo>
                        <a:pt x="2" y="219"/>
                      </a:lnTo>
                      <a:lnTo>
                        <a:pt x="0" y="204"/>
                      </a:lnTo>
                      <a:lnTo>
                        <a:pt x="2" y="191"/>
                      </a:lnTo>
                      <a:lnTo>
                        <a:pt x="7" y="177"/>
                      </a:lnTo>
                      <a:lnTo>
                        <a:pt x="16" y="166"/>
                      </a:lnTo>
                      <a:lnTo>
                        <a:pt x="27" y="157"/>
                      </a:lnTo>
                      <a:lnTo>
                        <a:pt x="287" y="0"/>
                      </a:lnTo>
                      <a:lnTo>
                        <a:pt x="899" y="370"/>
                      </a:lnTo>
                      <a:lnTo>
                        <a:pt x="926" y="384"/>
                      </a:lnTo>
                      <a:lnTo>
                        <a:pt x="956" y="395"/>
                      </a:lnTo>
                      <a:lnTo>
                        <a:pt x="985" y="401"/>
                      </a:lnTo>
                      <a:lnTo>
                        <a:pt x="1015" y="403"/>
                      </a:lnTo>
                      <a:lnTo>
                        <a:pt x="1047" y="401"/>
                      </a:lnTo>
                      <a:lnTo>
                        <a:pt x="1076" y="395"/>
                      </a:lnTo>
                      <a:lnTo>
                        <a:pt x="1105" y="384"/>
                      </a:lnTo>
                      <a:lnTo>
                        <a:pt x="1132" y="370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80" name="Freeform 15">
                  <a:extLst>
                    <a:ext uri="{FF2B5EF4-FFF2-40B4-BE49-F238E27FC236}">
                      <a16:creationId xmlns:a16="http://schemas.microsoft.com/office/drawing/2014/main" id="{6E722D00-E8A6-4735-B7A9-4D31E482A8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6803" y="2502460"/>
                  <a:ext cx="543782" cy="626003"/>
                </a:xfrm>
                <a:custGeom>
                  <a:avLst/>
                  <a:gdLst>
                    <a:gd name="T0" fmla="*/ 2013 w 2040"/>
                    <a:gd name="T1" fmla="*/ 1665 h 2341"/>
                    <a:gd name="T2" fmla="*/ 2032 w 2040"/>
                    <a:gd name="T3" fmla="*/ 1685 h 2341"/>
                    <a:gd name="T4" fmla="*/ 2040 w 2040"/>
                    <a:gd name="T5" fmla="*/ 1713 h 2341"/>
                    <a:gd name="T6" fmla="*/ 2032 w 2040"/>
                    <a:gd name="T7" fmla="*/ 1741 h 2341"/>
                    <a:gd name="T8" fmla="*/ 2013 w 2040"/>
                    <a:gd name="T9" fmla="*/ 1761 h 2341"/>
                    <a:gd name="T10" fmla="*/ 1059 w 2040"/>
                    <a:gd name="T11" fmla="*/ 2336 h 2341"/>
                    <a:gd name="T12" fmla="*/ 1012 w 2040"/>
                    <a:gd name="T13" fmla="*/ 2341 h 2341"/>
                    <a:gd name="T14" fmla="*/ 965 w 2040"/>
                    <a:gd name="T15" fmla="*/ 2325 h 2341"/>
                    <a:gd name="T16" fmla="*/ 24 w 2040"/>
                    <a:gd name="T17" fmla="*/ 1751 h 2341"/>
                    <a:gd name="T18" fmla="*/ 9 w 2040"/>
                    <a:gd name="T19" fmla="*/ 1727 h 2341"/>
                    <a:gd name="T20" fmla="*/ 9 w 2040"/>
                    <a:gd name="T21" fmla="*/ 1699 h 2341"/>
                    <a:gd name="T22" fmla="*/ 24 w 2040"/>
                    <a:gd name="T23" fmla="*/ 1674 h 2341"/>
                    <a:gd name="T24" fmla="*/ 291 w 2040"/>
                    <a:gd name="T25" fmla="*/ 1510 h 2341"/>
                    <a:gd name="T26" fmla="*/ 926 w 2040"/>
                    <a:gd name="T27" fmla="*/ 1892 h 2341"/>
                    <a:gd name="T28" fmla="*/ 985 w 2040"/>
                    <a:gd name="T29" fmla="*/ 1909 h 2341"/>
                    <a:gd name="T30" fmla="*/ 1047 w 2040"/>
                    <a:gd name="T31" fmla="*/ 1909 h 2341"/>
                    <a:gd name="T32" fmla="*/ 1105 w 2040"/>
                    <a:gd name="T33" fmla="*/ 1892 h 2341"/>
                    <a:gd name="T34" fmla="*/ 1748 w 2040"/>
                    <a:gd name="T35" fmla="*/ 1505 h 2341"/>
                    <a:gd name="T36" fmla="*/ 1028 w 2040"/>
                    <a:gd name="T37" fmla="*/ 0 h 2341"/>
                    <a:gd name="T38" fmla="*/ 1074 w 2040"/>
                    <a:gd name="T39" fmla="*/ 16 h 2341"/>
                    <a:gd name="T40" fmla="*/ 2016 w 2040"/>
                    <a:gd name="T41" fmla="*/ 587 h 2341"/>
                    <a:gd name="T42" fmla="*/ 2030 w 2040"/>
                    <a:gd name="T43" fmla="*/ 613 h 2341"/>
                    <a:gd name="T44" fmla="*/ 2030 w 2040"/>
                    <a:gd name="T45" fmla="*/ 641 h 2341"/>
                    <a:gd name="T46" fmla="*/ 2016 w 2040"/>
                    <a:gd name="T47" fmla="*/ 666 h 2341"/>
                    <a:gd name="T48" fmla="*/ 1074 w 2040"/>
                    <a:gd name="T49" fmla="*/ 1239 h 2341"/>
                    <a:gd name="T50" fmla="*/ 1028 w 2040"/>
                    <a:gd name="T51" fmla="*/ 1255 h 2341"/>
                    <a:gd name="T52" fmla="*/ 980 w 2040"/>
                    <a:gd name="T53" fmla="*/ 1250 h 2341"/>
                    <a:gd name="T54" fmla="*/ 27 w 2040"/>
                    <a:gd name="T55" fmla="*/ 675 h 2341"/>
                    <a:gd name="T56" fmla="*/ 7 w 2040"/>
                    <a:gd name="T57" fmla="*/ 655 h 2341"/>
                    <a:gd name="T58" fmla="*/ 0 w 2040"/>
                    <a:gd name="T59" fmla="*/ 626 h 2341"/>
                    <a:gd name="T60" fmla="*/ 7 w 2040"/>
                    <a:gd name="T61" fmla="*/ 599 h 2341"/>
                    <a:gd name="T62" fmla="*/ 27 w 2040"/>
                    <a:gd name="T63" fmla="*/ 579 h 2341"/>
                    <a:gd name="T64" fmla="*/ 980 w 2040"/>
                    <a:gd name="T65" fmla="*/ 5 h 2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40" h="2341">
                      <a:moveTo>
                        <a:pt x="1748" y="1505"/>
                      </a:moveTo>
                      <a:lnTo>
                        <a:pt x="2013" y="1665"/>
                      </a:lnTo>
                      <a:lnTo>
                        <a:pt x="2024" y="1674"/>
                      </a:lnTo>
                      <a:lnTo>
                        <a:pt x="2032" y="1685"/>
                      </a:lnTo>
                      <a:lnTo>
                        <a:pt x="2038" y="1699"/>
                      </a:lnTo>
                      <a:lnTo>
                        <a:pt x="2040" y="1713"/>
                      </a:lnTo>
                      <a:lnTo>
                        <a:pt x="2038" y="1727"/>
                      </a:lnTo>
                      <a:lnTo>
                        <a:pt x="2032" y="1741"/>
                      </a:lnTo>
                      <a:lnTo>
                        <a:pt x="2024" y="1751"/>
                      </a:lnTo>
                      <a:lnTo>
                        <a:pt x="2013" y="1761"/>
                      </a:lnTo>
                      <a:lnTo>
                        <a:pt x="1081" y="2325"/>
                      </a:lnTo>
                      <a:lnTo>
                        <a:pt x="1059" y="2336"/>
                      </a:lnTo>
                      <a:lnTo>
                        <a:pt x="1036" y="2341"/>
                      </a:lnTo>
                      <a:lnTo>
                        <a:pt x="1012" y="2341"/>
                      </a:lnTo>
                      <a:lnTo>
                        <a:pt x="987" y="2336"/>
                      </a:lnTo>
                      <a:lnTo>
                        <a:pt x="965" y="2325"/>
                      </a:lnTo>
                      <a:lnTo>
                        <a:pt x="35" y="1761"/>
                      </a:lnTo>
                      <a:lnTo>
                        <a:pt x="24" y="1751"/>
                      </a:lnTo>
                      <a:lnTo>
                        <a:pt x="15" y="1741"/>
                      </a:lnTo>
                      <a:lnTo>
                        <a:pt x="9" y="1727"/>
                      </a:lnTo>
                      <a:lnTo>
                        <a:pt x="8" y="1713"/>
                      </a:lnTo>
                      <a:lnTo>
                        <a:pt x="9" y="1699"/>
                      </a:lnTo>
                      <a:lnTo>
                        <a:pt x="16" y="1685"/>
                      </a:lnTo>
                      <a:lnTo>
                        <a:pt x="24" y="1674"/>
                      </a:lnTo>
                      <a:lnTo>
                        <a:pt x="35" y="1665"/>
                      </a:lnTo>
                      <a:lnTo>
                        <a:pt x="291" y="1510"/>
                      </a:lnTo>
                      <a:lnTo>
                        <a:pt x="899" y="1878"/>
                      </a:lnTo>
                      <a:lnTo>
                        <a:pt x="926" y="1892"/>
                      </a:lnTo>
                      <a:lnTo>
                        <a:pt x="956" y="1903"/>
                      </a:lnTo>
                      <a:lnTo>
                        <a:pt x="985" y="1909"/>
                      </a:lnTo>
                      <a:lnTo>
                        <a:pt x="1015" y="1911"/>
                      </a:lnTo>
                      <a:lnTo>
                        <a:pt x="1047" y="1909"/>
                      </a:lnTo>
                      <a:lnTo>
                        <a:pt x="1076" y="1903"/>
                      </a:lnTo>
                      <a:lnTo>
                        <a:pt x="1105" y="1892"/>
                      </a:lnTo>
                      <a:lnTo>
                        <a:pt x="1132" y="1878"/>
                      </a:lnTo>
                      <a:lnTo>
                        <a:pt x="1748" y="1505"/>
                      </a:lnTo>
                      <a:close/>
                      <a:moveTo>
                        <a:pt x="1004" y="0"/>
                      </a:moveTo>
                      <a:lnTo>
                        <a:pt x="1028" y="0"/>
                      </a:lnTo>
                      <a:lnTo>
                        <a:pt x="1052" y="5"/>
                      </a:lnTo>
                      <a:lnTo>
                        <a:pt x="1074" y="16"/>
                      </a:lnTo>
                      <a:lnTo>
                        <a:pt x="2005" y="579"/>
                      </a:lnTo>
                      <a:lnTo>
                        <a:pt x="2016" y="587"/>
                      </a:lnTo>
                      <a:lnTo>
                        <a:pt x="2025" y="599"/>
                      </a:lnTo>
                      <a:lnTo>
                        <a:pt x="2030" y="613"/>
                      </a:lnTo>
                      <a:lnTo>
                        <a:pt x="2032" y="626"/>
                      </a:lnTo>
                      <a:lnTo>
                        <a:pt x="2030" y="641"/>
                      </a:lnTo>
                      <a:lnTo>
                        <a:pt x="2025" y="655"/>
                      </a:lnTo>
                      <a:lnTo>
                        <a:pt x="2016" y="666"/>
                      </a:lnTo>
                      <a:lnTo>
                        <a:pt x="2005" y="675"/>
                      </a:lnTo>
                      <a:lnTo>
                        <a:pt x="1074" y="1239"/>
                      </a:lnTo>
                      <a:lnTo>
                        <a:pt x="1052" y="1250"/>
                      </a:lnTo>
                      <a:lnTo>
                        <a:pt x="1028" y="1255"/>
                      </a:lnTo>
                      <a:lnTo>
                        <a:pt x="1003" y="1255"/>
                      </a:lnTo>
                      <a:lnTo>
                        <a:pt x="980" y="1250"/>
                      </a:lnTo>
                      <a:lnTo>
                        <a:pt x="958" y="1239"/>
                      </a:lnTo>
                      <a:lnTo>
                        <a:pt x="27" y="675"/>
                      </a:lnTo>
                      <a:lnTo>
                        <a:pt x="16" y="666"/>
                      </a:lnTo>
                      <a:lnTo>
                        <a:pt x="7" y="655"/>
                      </a:lnTo>
                      <a:lnTo>
                        <a:pt x="2" y="641"/>
                      </a:lnTo>
                      <a:lnTo>
                        <a:pt x="0" y="626"/>
                      </a:lnTo>
                      <a:lnTo>
                        <a:pt x="2" y="613"/>
                      </a:lnTo>
                      <a:lnTo>
                        <a:pt x="7" y="599"/>
                      </a:lnTo>
                      <a:lnTo>
                        <a:pt x="16" y="587"/>
                      </a:lnTo>
                      <a:lnTo>
                        <a:pt x="27" y="579"/>
                      </a:lnTo>
                      <a:lnTo>
                        <a:pt x="958" y="16"/>
                      </a:lnTo>
                      <a:lnTo>
                        <a:pt x="980" y="5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1C8FD6-0C7C-4882-B638-6BFB9B28A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31" y="4201545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91A59F7-E230-4790-BC55-CBF381E4B13D}"/>
                </a:ext>
              </a:extLst>
            </p:cNvPr>
            <p:cNvGrpSpPr/>
            <p:nvPr/>
          </p:nvGrpSpPr>
          <p:grpSpPr>
            <a:xfrm>
              <a:off x="9754816" y="3704462"/>
              <a:ext cx="962869" cy="764662"/>
              <a:chOff x="6128178" y="3704462"/>
              <a:chExt cx="962869" cy="76466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603F055-A918-4681-8C2C-7400984A873E}"/>
                  </a:ext>
                </a:extLst>
              </p:cNvPr>
              <p:cNvGrpSpPr/>
              <p:nvPr/>
            </p:nvGrpSpPr>
            <p:grpSpPr>
              <a:xfrm>
                <a:off x="6329220" y="3704462"/>
                <a:ext cx="597655" cy="411373"/>
                <a:chOff x="2203704" y="2609721"/>
                <a:chExt cx="597811" cy="411480"/>
              </a:xfrm>
            </p:grpSpPr>
            <p:sp useBgFill="1">
              <p:nvSpPr>
                <p:cNvPr id="171" name="Freeform 58">
                  <a:extLst>
                    <a:ext uri="{FF2B5EF4-FFF2-40B4-BE49-F238E27FC236}">
                      <a16:creationId xmlns:a16="http://schemas.microsoft.com/office/drawing/2014/main" id="{A4E0B58A-7E6B-40CC-A19A-3D01E91A4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704" y="2609721"/>
                  <a:ext cx="597811" cy="411480"/>
                </a:xfrm>
                <a:custGeom>
                  <a:avLst/>
                  <a:gdLst>
                    <a:gd name="T0" fmla="*/ 1076 w 2152"/>
                    <a:gd name="T1" fmla="*/ 0 h 1481"/>
                    <a:gd name="T2" fmla="*/ 1107 w 2152"/>
                    <a:gd name="T3" fmla="*/ 2 h 1481"/>
                    <a:gd name="T4" fmla="*/ 1136 w 2152"/>
                    <a:gd name="T5" fmla="*/ 8 h 1481"/>
                    <a:gd name="T6" fmla="*/ 1165 w 2152"/>
                    <a:gd name="T7" fmla="*/ 19 h 1481"/>
                    <a:gd name="T8" fmla="*/ 1192 w 2152"/>
                    <a:gd name="T9" fmla="*/ 33 h 1481"/>
                    <a:gd name="T10" fmla="*/ 2044 w 2152"/>
                    <a:gd name="T11" fmla="*/ 548 h 1481"/>
                    <a:gd name="T12" fmla="*/ 2071 w 2152"/>
                    <a:gd name="T13" fmla="*/ 567 h 1481"/>
                    <a:gd name="T14" fmla="*/ 2094 w 2152"/>
                    <a:gd name="T15" fmla="*/ 589 h 1481"/>
                    <a:gd name="T16" fmla="*/ 2114 w 2152"/>
                    <a:gd name="T17" fmla="*/ 616 h 1481"/>
                    <a:gd name="T18" fmla="*/ 2130 w 2152"/>
                    <a:gd name="T19" fmla="*/ 644 h 1481"/>
                    <a:gd name="T20" fmla="*/ 2142 w 2152"/>
                    <a:gd name="T21" fmla="*/ 675 h 1481"/>
                    <a:gd name="T22" fmla="*/ 2149 w 2152"/>
                    <a:gd name="T23" fmla="*/ 707 h 1481"/>
                    <a:gd name="T24" fmla="*/ 2152 w 2152"/>
                    <a:gd name="T25" fmla="*/ 741 h 1481"/>
                    <a:gd name="T26" fmla="*/ 2149 w 2152"/>
                    <a:gd name="T27" fmla="*/ 773 h 1481"/>
                    <a:gd name="T28" fmla="*/ 2142 w 2152"/>
                    <a:gd name="T29" fmla="*/ 805 h 1481"/>
                    <a:gd name="T30" fmla="*/ 2130 w 2152"/>
                    <a:gd name="T31" fmla="*/ 836 h 1481"/>
                    <a:gd name="T32" fmla="*/ 2114 w 2152"/>
                    <a:gd name="T33" fmla="*/ 864 h 1481"/>
                    <a:gd name="T34" fmla="*/ 2094 w 2152"/>
                    <a:gd name="T35" fmla="*/ 891 h 1481"/>
                    <a:gd name="T36" fmla="*/ 2071 w 2152"/>
                    <a:gd name="T37" fmla="*/ 913 h 1481"/>
                    <a:gd name="T38" fmla="*/ 2044 w 2152"/>
                    <a:gd name="T39" fmla="*/ 933 h 1481"/>
                    <a:gd name="T40" fmla="*/ 1192 w 2152"/>
                    <a:gd name="T41" fmla="*/ 1448 h 1481"/>
                    <a:gd name="T42" fmla="*/ 1165 w 2152"/>
                    <a:gd name="T43" fmla="*/ 1463 h 1481"/>
                    <a:gd name="T44" fmla="*/ 1136 w 2152"/>
                    <a:gd name="T45" fmla="*/ 1473 h 1481"/>
                    <a:gd name="T46" fmla="*/ 1107 w 2152"/>
                    <a:gd name="T47" fmla="*/ 1479 h 1481"/>
                    <a:gd name="T48" fmla="*/ 1075 w 2152"/>
                    <a:gd name="T49" fmla="*/ 1481 h 1481"/>
                    <a:gd name="T50" fmla="*/ 1045 w 2152"/>
                    <a:gd name="T51" fmla="*/ 1479 h 1481"/>
                    <a:gd name="T52" fmla="*/ 1015 w 2152"/>
                    <a:gd name="T53" fmla="*/ 1473 h 1481"/>
                    <a:gd name="T54" fmla="*/ 986 w 2152"/>
                    <a:gd name="T55" fmla="*/ 1463 h 1481"/>
                    <a:gd name="T56" fmla="*/ 959 w 2152"/>
                    <a:gd name="T57" fmla="*/ 1448 h 1481"/>
                    <a:gd name="T58" fmla="*/ 108 w 2152"/>
                    <a:gd name="T59" fmla="*/ 933 h 1481"/>
                    <a:gd name="T60" fmla="*/ 81 w 2152"/>
                    <a:gd name="T61" fmla="*/ 913 h 1481"/>
                    <a:gd name="T62" fmla="*/ 58 w 2152"/>
                    <a:gd name="T63" fmla="*/ 891 h 1481"/>
                    <a:gd name="T64" fmla="*/ 38 w 2152"/>
                    <a:gd name="T65" fmla="*/ 864 h 1481"/>
                    <a:gd name="T66" fmla="*/ 22 w 2152"/>
                    <a:gd name="T67" fmla="*/ 836 h 1481"/>
                    <a:gd name="T68" fmla="*/ 10 w 2152"/>
                    <a:gd name="T69" fmla="*/ 805 h 1481"/>
                    <a:gd name="T70" fmla="*/ 3 w 2152"/>
                    <a:gd name="T71" fmla="*/ 773 h 1481"/>
                    <a:gd name="T72" fmla="*/ 0 w 2152"/>
                    <a:gd name="T73" fmla="*/ 741 h 1481"/>
                    <a:gd name="T74" fmla="*/ 3 w 2152"/>
                    <a:gd name="T75" fmla="*/ 707 h 1481"/>
                    <a:gd name="T76" fmla="*/ 10 w 2152"/>
                    <a:gd name="T77" fmla="*/ 675 h 1481"/>
                    <a:gd name="T78" fmla="*/ 22 w 2152"/>
                    <a:gd name="T79" fmla="*/ 644 h 1481"/>
                    <a:gd name="T80" fmla="*/ 38 w 2152"/>
                    <a:gd name="T81" fmla="*/ 616 h 1481"/>
                    <a:gd name="T82" fmla="*/ 58 w 2152"/>
                    <a:gd name="T83" fmla="*/ 591 h 1481"/>
                    <a:gd name="T84" fmla="*/ 81 w 2152"/>
                    <a:gd name="T85" fmla="*/ 567 h 1481"/>
                    <a:gd name="T86" fmla="*/ 108 w 2152"/>
                    <a:gd name="T87" fmla="*/ 548 h 1481"/>
                    <a:gd name="T88" fmla="*/ 960 w 2152"/>
                    <a:gd name="T89" fmla="*/ 33 h 1481"/>
                    <a:gd name="T90" fmla="*/ 986 w 2152"/>
                    <a:gd name="T91" fmla="*/ 19 h 1481"/>
                    <a:gd name="T92" fmla="*/ 1016 w 2152"/>
                    <a:gd name="T93" fmla="*/ 8 h 1481"/>
                    <a:gd name="T94" fmla="*/ 1045 w 2152"/>
                    <a:gd name="T95" fmla="*/ 2 h 1481"/>
                    <a:gd name="T96" fmla="*/ 1076 w 2152"/>
                    <a:gd name="T97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52" h="1481">
                      <a:moveTo>
                        <a:pt x="1076" y="0"/>
                      </a:moveTo>
                      <a:lnTo>
                        <a:pt x="1107" y="2"/>
                      </a:lnTo>
                      <a:lnTo>
                        <a:pt x="1136" y="8"/>
                      </a:lnTo>
                      <a:lnTo>
                        <a:pt x="1165" y="19"/>
                      </a:lnTo>
                      <a:lnTo>
                        <a:pt x="1192" y="33"/>
                      </a:lnTo>
                      <a:lnTo>
                        <a:pt x="2044" y="548"/>
                      </a:lnTo>
                      <a:lnTo>
                        <a:pt x="2071" y="567"/>
                      </a:lnTo>
                      <a:lnTo>
                        <a:pt x="2094" y="589"/>
                      </a:lnTo>
                      <a:lnTo>
                        <a:pt x="2114" y="616"/>
                      </a:lnTo>
                      <a:lnTo>
                        <a:pt x="2130" y="644"/>
                      </a:lnTo>
                      <a:lnTo>
                        <a:pt x="2142" y="675"/>
                      </a:lnTo>
                      <a:lnTo>
                        <a:pt x="2149" y="707"/>
                      </a:lnTo>
                      <a:lnTo>
                        <a:pt x="2152" y="741"/>
                      </a:lnTo>
                      <a:lnTo>
                        <a:pt x="2149" y="773"/>
                      </a:lnTo>
                      <a:lnTo>
                        <a:pt x="2142" y="805"/>
                      </a:lnTo>
                      <a:lnTo>
                        <a:pt x="2130" y="836"/>
                      </a:lnTo>
                      <a:lnTo>
                        <a:pt x="2114" y="864"/>
                      </a:lnTo>
                      <a:lnTo>
                        <a:pt x="2094" y="891"/>
                      </a:lnTo>
                      <a:lnTo>
                        <a:pt x="2071" y="913"/>
                      </a:lnTo>
                      <a:lnTo>
                        <a:pt x="2044" y="933"/>
                      </a:lnTo>
                      <a:lnTo>
                        <a:pt x="1192" y="1448"/>
                      </a:lnTo>
                      <a:lnTo>
                        <a:pt x="1165" y="1463"/>
                      </a:lnTo>
                      <a:lnTo>
                        <a:pt x="1136" y="1473"/>
                      </a:lnTo>
                      <a:lnTo>
                        <a:pt x="1107" y="1479"/>
                      </a:lnTo>
                      <a:lnTo>
                        <a:pt x="1075" y="1481"/>
                      </a:lnTo>
                      <a:lnTo>
                        <a:pt x="1045" y="1479"/>
                      </a:lnTo>
                      <a:lnTo>
                        <a:pt x="1015" y="1473"/>
                      </a:lnTo>
                      <a:lnTo>
                        <a:pt x="986" y="1463"/>
                      </a:lnTo>
                      <a:lnTo>
                        <a:pt x="959" y="1448"/>
                      </a:lnTo>
                      <a:lnTo>
                        <a:pt x="108" y="933"/>
                      </a:lnTo>
                      <a:lnTo>
                        <a:pt x="81" y="913"/>
                      </a:lnTo>
                      <a:lnTo>
                        <a:pt x="58" y="891"/>
                      </a:lnTo>
                      <a:lnTo>
                        <a:pt x="38" y="864"/>
                      </a:lnTo>
                      <a:lnTo>
                        <a:pt x="22" y="836"/>
                      </a:lnTo>
                      <a:lnTo>
                        <a:pt x="10" y="805"/>
                      </a:lnTo>
                      <a:lnTo>
                        <a:pt x="3" y="773"/>
                      </a:lnTo>
                      <a:lnTo>
                        <a:pt x="0" y="741"/>
                      </a:lnTo>
                      <a:lnTo>
                        <a:pt x="3" y="707"/>
                      </a:lnTo>
                      <a:lnTo>
                        <a:pt x="10" y="675"/>
                      </a:lnTo>
                      <a:lnTo>
                        <a:pt x="22" y="644"/>
                      </a:lnTo>
                      <a:lnTo>
                        <a:pt x="38" y="616"/>
                      </a:lnTo>
                      <a:lnTo>
                        <a:pt x="58" y="591"/>
                      </a:lnTo>
                      <a:lnTo>
                        <a:pt x="81" y="567"/>
                      </a:lnTo>
                      <a:lnTo>
                        <a:pt x="108" y="548"/>
                      </a:lnTo>
                      <a:lnTo>
                        <a:pt x="960" y="33"/>
                      </a:lnTo>
                      <a:lnTo>
                        <a:pt x="986" y="19"/>
                      </a:lnTo>
                      <a:lnTo>
                        <a:pt x="1016" y="8"/>
                      </a:lnTo>
                      <a:lnTo>
                        <a:pt x="1045" y="2"/>
                      </a:lnTo>
                      <a:lnTo>
                        <a:pt x="1076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2" name="Freeform 59">
                  <a:extLst>
                    <a:ext uri="{FF2B5EF4-FFF2-40B4-BE49-F238E27FC236}">
                      <a16:creationId xmlns:a16="http://schemas.microsoft.com/office/drawing/2014/main" id="{6DDDCEA2-2DBC-4AFA-8396-47AB98DE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4759" y="2640776"/>
                  <a:ext cx="535701" cy="349370"/>
                </a:xfrm>
                <a:custGeom>
                  <a:avLst/>
                  <a:gdLst>
                    <a:gd name="T0" fmla="*/ 963 w 1926"/>
                    <a:gd name="T1" fmla="*/ 0 h 1256"/>
                    <a:gd name="T2" fmla="*/ 983 w 1926"/>
                    <a:gd name="T3" fmla="*/ 1 h 1256"/>
                    <a:gd name="T4" fmla="*/ 1003 w 1926"/>
                    <a:gd name="T5" fmla="*/ 6 h 1256"/>
                    <a:gd name="T6" fmla="*/ 1021 w 1926"/>
                    <a:gd name="T7" fmla="*/ 16 h 1256"/>
                    <a:gd name="T8" fmla="*/ 1873 w 1926"/>
                    <a:gd name="T9" fmla="*/ 531 h 1256"/>
                    <a:gd name="T10" fmla="*/ 1890 w 1926"/>
                    <a:gd name="T11" fmla="*/ 545 h 1256"/>
                    <a:gd name="T12" fmla="*/ 1906 w 1926"/>
                    <a:gd name="T13" fmla="*/ 562 h 1256"/>
                    <a:gd name="T14" fmla="*/ 1917 w 1926"/>
                    <a:gd name="T15" fmla="*/ 582 h 1256"/>
                    <a:gd name="T16" fmla="*/ 1924 w 1926"/>
                    <a:gd name="T17" fmla="*/ 604 h 1256"/>
                    <a:gd name="T18" fmla="*/ 1926 w 1926"/>
                    <a:gd name="T19" fmla="*/ 628 h 1256"/>
                    <a:gd name="T20" fmla="*/ 1924 w 1926"/>
                    <a:gd name="T21" fmla="*/ 651 h 1256"/>
                    <a:gd name="T22" fmla="*/ 1917 w 1926"/>
                    <a:gd name="T23" fmla="*/ 672 h 1256"/>
                    <a:gd name="T24" fmla="*/ 1906 w 1926"/>
                    <a:gd name="T25" fmla="*/ 692 h 1256"/>
                    <a:gd name="T26" fmla="*/ 1892 w 1926"/>
                    <a:gd name="T27" fmla="*/ 709 h 1256"/>
                    <a:gd name="T28" fmla="*/ 1873 w 1926"/>
                    <a:gd name="T29" fmla="*/ 724 h 1256"/>
                    <a:gd name="T30" fmla="*/ 1021 w 1926"/>
                    <a:gd name="T31" fmla="*/ 1239 h 1256"/>
                    <a:gd name="T32" fmla="*/ 1002 w 1926"/>
                    <a:gd name="T33" fmla="*/ 1249 h 1256"/>
                    <a:gd name="T34" fmla="*/ 983 w 1926"/>
                    <a:gd name="T35" fmla="*/ 1254 h 1256"/>
                    <a:gd name="T36" fmla="*/ 962 w 1926"/>
                    <a:gd name="T37" fmla="*/ 1256 h 1256"/>
                    <a:gd name="T38" fmla="*/ 943 w 1926"/>
                    <a:gd name="T39" fmla="*/ 1254 h 1256"/>
                    <a:gd name="T40" fmla="*/ 923 w 1926"/>
                    <a:gd name="T41" fmla="*/ 1249 h 1256"/>
                    <a:gd name="T42" fmla="*/ 905 w 1926"/>
                    <a:gd name="T43" fmla="*/ 1239 h 1256"/>
                    <a:gd name="T44" fmla="*/ 53 w 1926"/>
                    <a:gd name="T45" fmla="*/ 724 h 1256"/>
                    <a:gd name="T46" fmla="*/ 34 w 1926"/>
                    <a:gd name="T47" fmla="*/ 709 h 1256"/>
                    <a:gd name="T48" fmla="*/ 20 w 1926"/>
                    <a:gd name="T49" fmla="*/ 692 h 1256"/>
                    <a:gd name="T50" fmla="*/ 9 w 1926"/>
                    <a:gd name="T51" fmla="*/ 672 h 1256"/>
                    <a:gd name="T52" fmla="*/ 2 w 1926"/>
                    <a:gd name="T53" fmla="*/ 651 h 1256"/>
                    <a:gd name="T54" fmla="*/ 0 w 1926"/>
                    <a:gd name="T55" fmla="*/ 628 h 1256"/>
                    <a:gd name="T56" fmla="*/ 2 w 1926"/>
                    <a:gd name="T57" fmla="*/ 604 h 1256"/>
                    <a:gd name="T58" fmla="*/ 9 w 1926"/>
                    <a:gd name="T59" fmla="*/ 582 h 1256"/>
                    <a:gd name="T60" fmla="*/ 20 w 1926"/>
                    <a:gd name="T61" fmla="*/ 562 h 1256"/>
                    <a:gd name="T62" fmla="*/ 34 w 1926"/>
                    <a:gd name="T63" fmla="*/ 545 h 1256"/>
                    <a:gd name="T64" fmla="*/ 53 w 1926"/>
                    <a:gd name="T65" fmla="*/ 531 h 1256"/>
                    <a:gd name="T66" fmla="*/ 905 w 1926"/>
                    <a:gd name="T67" fmla="*/ 16 h 1256"/>
                    <a:gd name="T68" fmla="*/ 923 w 1926"/>
                    <a:gd name="T69" fmla="*/ 6 h 1256"/>
                    <a:gd name="T70" fmla="*/ 943 w 1926"/>
                    <a:gd name="T71" fmla="*/ 1 h 1256"/>
                    <a:gd name="T72" fmla="*/ 963 w 1926"/>
                    <a:gd name="T73" fmla="*/ 0 h 1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26" h="1256">
                      <a:moveTo>
                        <a:pt x="963" y="0"/>
                      </a:moveTo>
                      <a:lnTo>
                        <a:pt x="983" y="1"/>
                      </a:lnTo>
                      <a:lnTo>
                        <a:pt x="1003" y="6"/>
                      </a:lnTo>
                      <a:lnTo>
                        <a:pt x="1021" y="16"/>
                      </a:lnTo>
                      <a:lnTo>
                        <a:pt x="1873" y="531"/>
                      </a:lnTo>
                      <a:lnTo>
                        <a:pt x="1890" y="545"/>
                      </a:lnTo>
                      <a:lnTo>
                        <a:pt x="1906" y="562"/>
                      </a:lnTo>
                      <a:lnTo>
                        <a:pt x="1917" y="582"/>
                      </a:lnTo>
                      <a:lnTo>
                        <a:pt x="1924" y="604"/>
                      </a:lnTo>
                      <a:lnTo>
                        <a:pt x="1926" y="628"/>
                      </a:lnTo>
                      <a:lnTo>
                        <a:pt x="1924" y="651"/>
                      </a:lnTo>
                      <a:lnTo>
                        <a:pt x="1917" y="672"/>
                      </a:lnTo>
                      <a:lnTo>
                        <a:pt x="1906" y="692"/>
                      </a:lnTo>
                      <a:lnTo>
                        <a:pt x="1892" y="709"/>
                      </a:lnTo>
                      <a:lnTo>
                        <a:pt x="1873" y="724"/>
                      </a:lnTo>
                      <a:lnTo>
                        <a:pt x="1021" y="1239"/>
                      </a:lnTo>
                      <a:lnTo>
                        <a:pt x="1002" y="1249"/>
                      </a:lnTo>
                      <a:lnTo>
                        <a:pt x="983" y="1254"/>
                      </a:lnTo>
                      <a:lnTo>
                        <a:pt x="962" y="1256"/>
                      </a:lnTo>
                      <a:lnTo>
                        <a:pt x="943" y="1254"/>
                      </a:lnTo>
                      <a:lnTo>
                        <a:pt x="923" y="1249"/>
                      </a:lnTo>
                      <a:lnTo>
                        <a:pt x="905" y="1239"/>
                      </a:lnTo>
                      <a:lnTo>
                        <a:pt x="53" y="724"/>
                      </a:lnTo>
                      <a:lnTo>
                        <a:pt x="34" y="709"/>
                      </a:lnTo>
                      <a:lnTo>
                        <a:pt x="20" y="692"/>
                      </a:lnTo>
                      <a:lnTo>
                        <a:pt x="9" y="672"/>
                      </a:lnTo>
                      <a:lnTo>
                        <a:pt x="2" y="651"/>
                      </a:lnTo>
                      <a:lnTo>
                        <a:pt x="0" y="628"/>
                      </a:lnTo>
                      <a:lnTo>
                        <a:pt x="2" y="604"/>
                      </a:lnTo>
                      <a:lnTo>
                        <a:pt x="9" y="582"/>
                      </a:lnTo>
                      <a:lnTo>
                        <a:pt x="20" y="562"/>
                      </a:lnTo>
                      <a:lnTo>
                        <a:pt x="34" y="545"/>
                      </a:lnTo>
                      <a:lnTo>
                        <a:pt x="53" y="531"/>
                      </a:lnTo>
                      <a:lnTo>
                        <a:pt x="905" y="16"/>
                      </a:lnTo>
                      <a:lnTo>
                        <a:pt x="923" y="6"/>
                      </a:lnTo>
                      <a:lnTo>
                        <a:pt x="943" y="1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3" name="Freeform 60">
                  <a:extLst>
                    <a:ext uri="{FF2B5EF4-FFF2-40B4-BE49-F238E27FC236}">
                      <a16:creationId xmlns:a16="http://schemas.microsoft.com/office/drawing/2014/main" id="{97743683-3901-4099-AB4A-56945B462B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671831"/>
                  <a:ext cx="473591" cy="287260"/>
                </a:xfrm>
                <a:custGeom>
                  <a:avLst/>
                  <a:gdLst>
                    <a:gd name="T0" fmla="*/ 850 w 1702"/>
                    <a:gd name="T1" fmla="*/ 1031 h 1031"/>
                    <a:gd name="T2" fmla="*/ 850 w 1702"/>
                    <a:gd name="T3" fmla="*/ 1031 h 1031"/>
                    <a:gd name="T4" fmla="*/ 850 w 1702"/>
                    <a:gd name="T5" fmla="*/ 1031 h 1031"/>
                    <a:gd name="T6" fmla="*/ 850 w 1702"/>
                    <a:gd name="T7" fmla="*/ 1031 h 1031"/>
                    <a:gd name="T8" fmla="*/ 851 w 1702"/>
                    <a:gd name="T9" fmla="*/ 0 h 1031"/>
                    <a:gd name="T10" fmla="*/ 1702 w 1702"/>
                    <a:gd name="T11" fmla="*/ 516 h 1031"/>
                    <a:gd name="T12" fmla="*/ 850 w 1702"/>
                    <a:gd name="T13" fmla="*/ 1031 h 1031"/>
                    <a:gd name="T14" fmla="*/ 0 w 1702"/>
                    <a:gd name="T15" fmla="*/ 516 h 1031"/>
                    <a:gd name="T16" fmla="*/ 851 w 1702"/>
                    <a:gd name="T17" fmla="*/ 0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2" h="1031">
                      <a:moveTo>
                        <a:pt x="850" y="1031"/>
                      </a:moveTo>
                      <a:lnTo>
                        <a:pt x="850" y="1031"/>
                      </a:lnTo>
                      <a:lnTo>
                        <a:pt x="850" y="1031"/>
                      </a:lnTo>
                      <a:lnTo>
                        <a:pt x="850" y="1031"/>
                      </a:lnTo>
                      <a:close/>
                      <a:moveTo>
                        <a:pt x="851" y="0"/>
                      </a:moveTo>
                      <a:lnTo>
                        <a:pt x="1702" y="516"/>
                      </a:lnTo>
                      <a:lnTo>
                        <a:pt x="850" y="1031"/>
                      </a:lnTo>
                      <a:lnTo>
                        <a:pt x="0" y="516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EE98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4" name="Freeform 61">
                  <a:extLst>
                    <a:ext uri="{FF2B5EF4-FFF2-40B4-BE49-F238E27FC236}">
                      <a16:creationId xmlns:a16="http://schemas.microsoft.com/office/drawing/2014/main" id="{476738FF-C00B-44EB-ADE3-F62C1E18C7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65814" y="2761115"/>
                  <a:ext cx="436713" cy="155275"/>
                </a:xfrm>
                <a:custGeom>
                  <a:avLst/>
                  <a:gdLst>
                    <a:gd name="T0" fmla="*/ 1292 w 1574"/>
                    <a:gd name="T1" fmla="*/ 258 h 563"/>
                    <a:gd name="T2" fmla="*/ 1259 w 1574"/>
                    <a:gd name="T3" fmla="*/ 270 h 563"/>
                    <a:gd name="T4" fmla="*/ 1243 w 1574"/>
                    <a:gd name="T5" fmla="*/ 289 h 563"/>
                    <a:gd name="T6" fmla="*/ 1243 w 1574"/>
                    <a:gd name="T7" fmla="*/ 308 h 563"/>
                    <a:gd name="T8" fmla="*/ 1264 w 1574"/>
                    <a:gd name="T9" fmla="*/ 333 h 563"/>
                    <a:gd name="T10" fmla="*/ 1297 w 1574"/>
                    <a:gd name="T11" fmla="*/ 343 h 563"/>
                    <a:gd name="T12" fmla="*/ 1331 w 1574"/>
                    <a:gd name="T13" fmla="*/ 342 h 563"/>
                    <a:gd name="T14" fmla="*/ 1362 w 1574"/>
                    <a:gd name="T15" fmla="*/ 330 h 563"/>
                    <a:gd name="T16" fmla="*/ 1379 w 1574"/>
                    <a:gd name="T17" fmla="*/ 309 h 563"/>
                    <a:gd name="T18" fmla="*/ 1379 w 1574"/>
                    <a:gd name="T19" fmla="*/ 290 h 563"/>
                    <a:gd name="T20" fmla="*/ 1358 w 1574"/>
                    <a:gd name="T21" fmla="*/ 266 h 563"/>
                    <a:gd name="T22" fmla="*/ 1325 w 1574"/>
                    <a:gd name="T23" fmla="*/ 257 h 563"/>
                    <a:gd name="T24" fmla="*/ 410 w 1574"/>
                    <a:gd name="T25" fmla="*/ 208 h 563"/>
                    <a:gd name="T26" fmla="*/ 374 w 1574"/>
                    <a:gd name="T27" fmla="*/ 215 h 563"/>
                    <a:gd name="T28" fmla="*/ 348 w 1574"/>
                    <a:gd name="T29" fmla="*/ 233 h 563"/>
                    <a:gd name="T30" fmla="*/ 341 w 1574"/>
                    <a:gd name="T31" fmla="*/ 251 h 563"/>
                    <a:gd name="T32" fmla="*/ 350 w 1574"/>
                    <a:gd name="T33" fmla="*/ 275 h 563"/>
                    <a:gd name="T34" fmla="*/ 382 w 1574"/>
                    <a:gd name="T35" fmla="*/ 293 h 563"/>
                    <a:gd name="T36" fmla="*/ 410 w 1574"/>
                    <a:gd name="T37" fmla="*/ 297 h 563"/>
                    <a:gd name="T38" fmla="*/ 447 w 1574"/>
                    <a:gd name="T39" fmla="*/ 290 h 563"/>
                    <a:gd name="T40" fmla="*/ 473 w 1574"/>
                    <a:gd name="T41" fmla="*/ 272 h 563"/>
                    <a:gd name="T42" fmla="*/ 480 w 1574"/>
                    <a:gd name="T43" fmla="*/ 253 h 563"/>
                    <a:gd name="T44" fmla="*/ 474 w 1574"/>
                    <a:gd name="T45" fmla="*/ 233 h 563"/>
                    <a:gd name="T46" fmla="*/ 453 w 1574"/>
                    <a:gd name="T47" fmla="*/ 218 h 563"/>
                    <a:gd name="T48" fmla="*/ 425 w 1574"/>
                    <a:gd name="T49" fmla="*/ 209 h 563"/>
                    <a:gd name="T50" fmla="*/ 1087 w 1574"/>
                    <a:gd name="T51" fmla="*/ 178 h 563"/>
                    <a:gd name="T52" fmla="*/ 1257 w 1574"/>
                    <a:gd name="T53" fmla="*/ 191 h 563"/>
                    <a:gd name="T54" fmla="*/ 1420 w 1574"/>
                    <a:gd name="T55" fmla="*/ 224 h 563"/>
                    <a:gd name="T56" fmla="*/ 1574 w 1574"/>
                    <a:gd name="T57" fmla="*/ 277 h 563"/>
                    <a:gd name="T58" fmla="*/ 1120 w 1574"/>
                    <a:gd name="T59" fmla="*/ 487 h 563"/>
                    <a:gd name="T60" fmla="*/ 1077 w 1574"/>
                    <a:gd name="T61" fmla="*/ 395 h 563"/>
                    <a:gd name="T62" fmla="*/ 1062 w 1574"/>
                    <a:gd name="T63" fmla="*/ 300 h 563"/>
                    <a:gd name="T64" fmla="*/ 1073 w 1574"/>
                    <a:gd name="T65" fmla="*/ 219 h 563"/>
                    <a:gd name="T66" fmla="*/ 328 w 1574"/>
                    <a:gd name="T67" fmla="*/ 0 h 563"/>
                    <a:gd name="T68" fmla="*/ 438 w 1574"/>
                    <a:gd name="T69" fmla="*/ 64 h 563"/>
                    <a:gd name="T70" fmla="*/ 527 w 1574"/>
                    <a:gd name="T71" fmla="*/ 138 h 563"/>
                    <a:gd name="T72" fmla="*/ 591 w 1574"/>
                    <a:gd name="T73" fmla="*/ 220 h 563"/>
                    <a:gd name="T74" fmla="*/ 631 w 1574"/>
                    <a:gd name="T75" fmla="*/ 307 h 563"/>
                    <a:gd name="T76" fmla="*/ 645 w 1574"/>
                    <a:gd name="T77" fmla="*/ 399 h 563"/>
                    <a:gd name="T78" fmla="*/ 633 w 1574"/>
                    <a:gd name="T79" fmla="*/ 482 h 563"/>
                    <a:gd name="T80" fmla="*/ 601 w 1574"/>
                    <a:gd name="T81" fmla="*/ 563 h 563"/>
                    <a:gd name="T82" fmla="*/ 328 w 1574"/>
                    <a:gd name="T83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74" h="563">
                      <a:moveTo>
                        <a:pt x="1312" y="256"/>
                      </a:moveTo>
                      <a:lnTo>
                        <a:pt x="1292" y="258"/>
                      </a:lnTo>
                      <a:lnTo>
                        <a:pt x="1274" y="262"/>
                      </a:lnTo>
                      <a:lnTo>
                        <a:pt x="1259" y="270"/>
                      </a:lnTo>
                      <a:lnTo>
                        <a:pt x="1248" y="280"/>
                      </a:lnTo>
                      <a:lnTo>
                        <a:pt x="1243" y="289"/>
                      </a:lnTo>
                      <a:lnTo>
                        <a:pt x="1241" y="299"/>
                      </a:lnTo>
                      <a:lnTo>
                        <a:pt x="1243" y="308"/>
                      </a:lnTo>
                      <a:lnTo>
                        <a:pt x="1250" y="322"/>
                      </a:lnTo>
                      <a:lnTo>
                        <a:pt x="1264" y="333"/>
                      </a:lnTo>
                      <a:lnTo>
                        <a:pt x="1283" y="340"/>
                      </a:lnTo>
                      <a:lnTo>
                        <a:pt x="1297" y="343"/>
                      </a:lnTo>
                      <a:lnTo>
                        <a:pt x="1311" y="344"/>
                      </a:lnTo>
                      <a:lnTo>
                        <a:pt x="1331" y="342"/>
                      </a:lnTo>
                      <a:lnTo>
                        <a:pt x="1347" y="337"/>
                      </a:lnTo>
                      <a:lnTo>
                        <a:pt x="1362" y="330"/>
                      </a:lnTo>
                      <a:lnTo>
                        <a:pt x="1374" y="319"/>
                      </a:lnTo>
                      <a:lnTo>
                        <a:pt x="1379" y="309"/>
                      </a:lnTo>
                      <a:lnTo>
                        <a:pt x="1381" y="300"/>
                      </a:lnTo>
                      <a:lnTo>
                        <a:pt x="1379" y="290"/>
                      </a:lnTo>
                      <a:lnTo>
                        <a:pt x="1372" y="277"/>
                      </a:lnTo>
                      <a:lnTo>
                        <a:pt x="1358" y="266"/>
                      </a:lnTo>
                      <a:lnTo>
                        <a:pt x="1339" y="259"/>
                      </a:lnTo>
                      <a:lnTo>
                        <a:pt x="1325" y="257"/>
                      </a:lnTo>
                      <a:lnTo>
                        <a:pt x="1312" y="256"/>
                      </a:lnTo>
                      <a:close/>
                      <a:moveTo>
                        <a:pt x="410" y="208"/>
                      </a:moveTo>
                      <a:lnTo>
                        <a:pt x="391" y="210"/>
                      </a:lnTo>
                      <a:lnTo>
                        <a:pt x="374" y="215"/>
                      </a:lnTo>
                      <a:lnTo>
                        <a:pt x="359" y="223"/>
                      </a:lnTo>
                      <a:lnTo>
                        <a:pt x="348" y="233"/>
                      </a:lnTo>
                      <a:lnTo>
                        <a:pt x="343" y="242"/>
                      </a:lnTo>
                      <a:lnTo>
                        <a:pt x="341" y="251"/>
                      </a:lnTo>
                      <a:lnTo>
                        <a:pt x="342" y="262"/>
                      </a:lnTo>
                      <a:lnTo>
                        <a:pt x="350" y="275"/>
                      </a:lnTo>
                      <a:lnTo>
                        <a:pt x="364" y="285"/>
                      </a:lnTo>
                      <a:lnTo>
                        <a:pt x="382" y="293"/>
                      </a:lnTo>
                      <a:lnTo>
                        <a:pt x="396" y="296"/>
                      </a:lnTo>
                      <a:lnTo>
                        <a:pt x="410" y="297"/>
                      </a:lnTo>
                      <a:lnTo>
                        <a:pt x="430" y="295"/>
                      </a:lnTo>
                      <a:lnTo>
                        <a:pt x="447" y="290"/>
                      </a:lnTo>
                      <a:lnTo>
                        <a:pt x="462" y="282"/>
                      </a:lnTo>
                      <a:lnTo>
                        <a:pt x="473" y="272"/>
                      </a:lnTo>
                      <a:lnTo>
                        <a:pt x="478" y="263"/>
                      </a:lnTo>
                      <a:lnTo>
                        <a:pt x="480" y="253"/>
                      </a:lnTo>
                      <a:lnTo>
                        <a:pt x="479" y="243"/>
                      </a:lnTo>
                      <a:lnTo>
                        <a:pt x="474" y="233"/>
                      </a:lnTo>
                      <a:lnTo>
                        <a:pt x="464" y="224"/>
                      </a:lnTo>
                      <a:lnTo>
                        <a:pt x="453" y="218"/>
                      </a:lnTo>
                      <a:lnTo>
                        <a:pt x="439" y="212"/>
                      </a:lnTo>
                      <a:lnTo>
                        <a:pt x="425" y="209"/>
                      </a:lnTo>
                      <a:lnTo>
                        <a:pt x="410" y="208"/>
                      </a:lnTo>
                      <a:close/>
                      <a:moveTo>
                        <a:pt x="1087" y="178"/>
                      </a:moveTo>
                      <a:lnTo>
                        <a:pt x="1172" y="183"/>
                      </a:lnTo>
                      <a:lnTo>
                        <a:pt x="1257" y="191"/>
                      </a:lnTo>
                      <a:lnTo>
                        <a:pt x="1340" y="205"/>
                      </a:lnTo>
                      <a:lnTo>
                        <a:pt x="1420" y="224"/>
                      </a:lnTo>
                      <a:lnTo>
                        <a:pt x="1499" y="248"/>
                      </a:lnTo>
                      <a:lnTo>
                        <a:pt x="1574" y="277"/>
                      </a:lnTo>
                      <a:lnTo>
                        <a:pt x="1153" y="531"/>
                      </a:lnTo>
                      <a:lnTo>
                        <a:pt x="1120" y="487"/>
                      </a:lnTo>
                      <a:lnTo>
                        <a:pt x="1095" y="441"/>
                      </a:lnTo>
                      <a:lnTo>
                        <a:pt x="1077" y="395"/>
                      </a:lnTo>
                      <a:lnTo>
                        <a:pt x="1065" y="349"/>
                      </a:lnTo>
                      <a:lnTo>
                        <a:pt x="1062" y="300"/>
                      </a:lnTo>
                      <a:lnTo>
                        <a:pt x="1064" y="259"/>
                      </a:lnTo>
                      <a:lnTo>
                        <a:pt x="1073" y="219"/>
                      </a:lnTo>
                      <a:lnTo>
                        <a:pt x="1087" y="178"/>
                      </a:lnTo>
                      <a:close/>
                      <a:moveTo>
                        <a:pt x="328" y="0"/>
                      </a:moveTo>
                      <a:lnTo>
                        <a:pt x="386" y="31"/>
                      </a:lnTo>
                      <a:lnTo>
                        <a:pt x="438" y="64"/>
                      </a:lnTo>
                      <a:lnTo>
                        <a:pt x="485" y="100"/>
                      </a:lnTo>
                      <a:lnTo>
                        <a:pt x="527" y="138"/>
                      </a:lnTo>
                      <a:lnTo>
                        <a:pt x="563" y="178"/>
                      </a:lnTo>
                      <a:lnTo>
                        <a:pt x="591" y="220"/>
                      </a:lnTo>
                      <a:lnTo>
                        <a:pt x="614" y="263"/>
                      </a:lnTo>
                      <a:lnTo>
                        <a:pt x="631" y="307"/>
                      </a:lnTo>
                      <a:lnTo>
                        <a:pt x="642" y="353"/>
                      </a:lnTo>
                      <a:lnTo>
                        <a:pt x="645" y="399"/>
                      </a:lnTo>
                      <a:lnTo>
                        <a:pt x="642" y="440"/>
                      </a:lnTo>
                      <a:lnTo>
                        <a:pt x="633" y="482"/>
                      </a:lnTo>
                      <a:lnTo>
                        <a:pt x="620" y="523"/>
                      </a:lnTo>
                      <a:lnTo>
                        <a:pt x="601" y="563"/>
                      </a:lnTo>
                      <a:lnTo>
                        <a:pt x="0" y="19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rgbClr val="FFC85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  <p:sp>
              <p:nvSpPr>
                <p:cNvPr id="175" name="Freeform 62">
                  <a:extLst>
                    <a:ext uri="{FF2B5EF4-FFF2-40B4-BE49-F238E27FC236}">
                      <a16:creationId xmlns:a16="http://schemas.microsoft.com/office/drawing/2014/main" id="{2776B897-504B-4F70-8DD7-11AF427B0A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039" y="2700945"/>
                  <a:ext cx="362957" cy="227090"/>
                </a:xfrm>
                <a:custGeom>
                  <a:avLst/>
                  <a:gdLst>
                    <a:gd name="T0" fmla="*/ 568 w 1306"/>
                    <a:gd name="T1" fmla="*/ 533 h 817"/>
                    <a:gd name="T2" fmla="*/ 600 w 1306"/>
                    <a:gd name="T3" fmla="*/ 574 h 817"/>
                    <a:gd name="T4" fmla="*/ 562 w 1306"/>
                    <a:gd name="T5" fmla="*/ 617 h 817"/>
                    <a:gd name="T6" fmla="*/ 486 w 1306"/>
                    <a:gd name="T7" fmla="*/ 621 h 817"/>
                    <a:gd name="T8" fmla="*/ 438 w 1306"/>
                    <a:gd name="T9" fmla="*/ 585 h 817"/>
                    <a:gd name="T10" fmla="*/ 458 w 1306"/>
                    <a:gd name="T11" fmla="*/ 539 h 817"/>
                    <a:gd name="T12" fmla="*/ 984 w 1306"/>
                    <a:gd name="T13" fmla="*/ 471 h 817"/>
                    <a:gd name="T14" fmla="*/ 1044 w 1306"/>
                    <a:gd name="T15" fmla="*/ 492 h 817"/>
                    <a:gd name="T16" fmla="*/ 1046 w 1306"/>
                    <a:gd name="T17" fmla="*/ 534 h 817"/>
                    <a:gd name="T18" fmla="*/ 983 w 1306"/>
                    <a:gd name="T19" fmla="*/ 559 h 817"/>
                    <a:gd name="T20" fmla="*/ 922 w 1306"/>
                    <a:gd name="T21" fmla="*/ 537 h 817"/>
                    <a:gd name="T22" fmla="*/ 920 w 1306"/>
                    <a:gd name="T23" fmla="*/ 495 h 817"/>
                    <a:gd name="T24" fmla="*/ 984 w 1306"/>
                    <a:gd name="T25" fmla="*/ 471 h 817"/>
                    <a:gd name="T26" fmla="*/ 125 w 1306"/>
                    <a:gd name="T27" fmla="*/ 433 h 817"/>
                    <a:gd name="T28" fmla="*/ 152 w 1306"/>
                    <a:gd name="T29" fmla="*/ 468 h 817"/>
                    <a:gd name="T30" fmla="*/ 119 w 1306"/>
                    <a:gd name="T31" fmla="*/ 505 h 817"/>
                    <a:gd name="T32" fmla="*/ 54 w 1306"/>
                    <a:gd name="T33" fmla="*/ 508 h 817"/>
                    <a:gd name="T34" fmla="*/ 13 w 1306"/>
                    <a:gd name="T35" fmla="*/ 466 h 817"/>
                    <a:gd name="T36" fmla="*/ 46 w 1306"/>
                    <a:gd name="T37" fmla="*/ 430 h 817"/>
                    <a:gd name="T38" fmla="*/ 783 w 1306"/>
                    <a:gd name="T39" fmla="*/ 139 h 817"/>
                    <a:gd name="T40" fmla="*/ 829 w 1306"/>
                    <a:gd name="T41" fmla="*/ 167 h 817"/>
                    <a:gd name="T42" fmla="*/ 803 w 1306"/>
                    <a:gd name="T43" fmla="*/ 209 h 817"/>
                    <a:gd name="T44" fmla="*/ 747 w 1306"/>
                    <a:gd name="T45" fmla="*/ 212 h 817"/>
                    <a:gd name="T46" fmla="*/ 711 w 1306"/>
                    <a:gd name="T47" fmla="*/ 172 h 817"/>
                    <a:gd name="T48" fmla="*/ 754 w 1306"/>
                    <a:gd name="T49" fmla="*/ 139 h 817"/>
                    <a:gd name="T50" fmla="*/ 598 w 1306"/>
                    <a:gd name="T51" fmla="*/ 110 h 817"/>
                    <a:gd name="T52" fmla="*/ 633 w 1306"/>
                    <a:gd name="T53" fmla="*/ 149 h 817"/>
                    <a:gd name="T54" fmla="*/ 592 w 1306"/>
                    <a:gd name="T55" fmla="*/ 180 h 817"/>
                    <a:gd name="T56" fmla="*/ 525 w 1306"/>
                    <a:gd name="T57" fmla="*/ 163 h 817"/>
                    <a:gd name="T58" fmla="*/ 533 w 1306"/>
                    <a:gd name="T59" fmla="*/ 120 h 817"/>
                    <a:gd name="T60" fmla="*/ 354 w 1306"/>
                    <a:gd name="T61" fmla="*/ 0 h 817"/>
                    <a:gd name="T62" fmla="*/ 413 w 1306"/>
                    <a:gd name="T63" fmla="*/ 150 h 817"/>
                    <a:gd name="T64" fmla="*/ 361 w 1306"/>
                    <a:gd name="T65" fmla="*/ 293 h 817"/>
                    <a:gd name="T66" fmla="*/ 405 w 1306"/>
                    <a:gd name="T67" fmla="*/ 375 h 817"/>
                    <a:gd name="T68" fmla="*/ 735 w 1306"/>
                    <a:gd name="T69" fmla="*/ 340 h 817"/>
                    <a:gd name="T70" fmla="*/ 1077 w 1306"/>
                    <a:gd name="T71" fmla="*/ 378 h 817"/>
                    <a:gd name="T72" fmla="*/ 1246 w 1306"/>
                    <a:gd name="T73" fmla="*/ 492 h 817"/>
                    <a:gd name="T74" fmla="*/ 929 w 1306"/>
                    <a:gd name="T75" fmla="*/ 406 h 817"/>
                    <a:gd name="T76" fmla="*/ 736 w 1306"/>
                    <a:gd name="T77" fmla="*/ 474 h 817"/>
                    <a:gd name="T78" fmla="*/ 767 w 1306"/>
                    <a:gd name="T79" fmla="*/ 656 h 817"/>
                    <a:gd name="T80" fmla="*/ 730 w 1306"/>
                    <a:gd name="T81" fmla="*/ 741 h 817"/>
                    <a:gd name="T82" fmla="*/ 655 w 1306"/>
                    <a:gd name="T83" fmla="*/ 561 h 817"/>
                    <a:gd name="T84" fmla="*/ 673 w 1306"/>
                    <a:gd name="T85" fmla="*/ 395 h 817"/>
                    <a:gd name="T86" fmla="*/ 357 w 1306"/>
                    <a:gd name="T87" fmla="*/ 445 h 817"/>
                    <a:gd name="T88" fmla="*/ 399 w 1306"/>
                    <a:gd name="T89" fmla="*/ 614 h 817"/>
                    <a:gd name="T90" fmla="*/ 359 w 1306"/>
                    <a:gd name="T91" fmla="*/ 778 h 817"/>
                    <a:gd name="T92" fmla="*/ 305 w 1306"/>
                    <a:gd name="T93" fmla="*/ 697 h 817"/>
                    <a:gd name="T94" fmla="*/ 303 w 1306"/>
                    <a:gd name="T95" fmla="*/ 522 h 817"/>
                    <a:gd name="T96" fmla="*/ 199 w 1306"/>
                    <a:gd name="T97" fmla="*/ 353 h 817"/>
                    <a:gd name="T98" fmla="*/ 0 w 1306"/>
                    <a:gd name="T99" fmla="*/ 215 h 817"/>
                    <a:gd name="T100" fmla="*/ 210 w 1306"/>
                    <a:gd name="T101" fmla="*/ 272 h 817"/>
                    <a:gd name="T102" fmla="*/ 318 w 1306"/>
                    <a:gd name="T103" fmla="*/ 217 h 817"/>
                    <a:gd name="T104" fmla="*/ 321 w 1306"/>
                    <a:gd name="T105" fmla="*/ 93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6" h="817">
                      <a:moveTo>
                        <a:pt x="519" y="522"/>
                      </a:moveTo>
                      <a:lnTo>
                        <a:pt x="536" y="523"/>
                      </a:lnTo>
                      <a:lnTo>
                        <a:pt x="552" y="527"/>
                      </a:lnTo>
                      <a:lnTo>
                        <a:pt x="568" y="533"/>
                      </a:lnTo>
                      <a:lnTo>
                        <a:pt x="582" y="541"/>
                      </a:lnTo>
                      <a:lnTo>
                        <a:pt x="592" y="551"/>
                      </a:lnTo>
                      <a:lnTo>
                        <a:pt x="598" y="562"/>
                      </a:lnTo>
                      <a:lnTo>
                        <a:pt x="600" y="574"/>
                      </a:lnTo>
                      <a:lnTo>
                        <a:pt x="598" y="586"/>
                      </a:lnTo>
                      <a:lnTo>
                        <a:pt x="592" y="596"/>
                      </a:lnTo>
                      <a:lnTo>
                        <a:pt x="579" y="608"/>
                      </a:lnTo>
                      <a:lnTo>
                        <a:pt x="562" y="617"/>
                      </a:lnTo>
                      <a:lnTo>
                        <a:pt x="541" y="623"/>
                      </a:lnTo>
                      <a:lnTo>
                        <a:pt x="519" y="625"/>
                      </a:lnTo>
                      <a:lnTo>
                        <a:pt x="502" y="624"/>
                      </a:lnTo>
                      <a:lnTo>
                        <a:pt x="486" y="621"/>
                      </a:lnTo>
                      <a:lnTo>
                        <a:pt x="469" y="614"/>
                      </a:lnTo>
                      <a:lnTo>
                        <a:pt x="455" y="606"/>
                      </a:lnTo>
                      <a:lnTo>
                        <a:pt x="445" y="596"/>
                      </a:lnTo>
                      <a:lnTo>
                        <a:pt x="438" y="585"/>
                      </a:lnTo>
                      <a:lnTo>
                        <a:pt x="437" y="573"/>
                      </a:lnTo>
                      <a:lnTo>
                        <a:pt x="440" y="561"/>
                      </a:lnTo>
                      <a:lnTo>
                        <a:pt x="445" y="551"/>
                      </a:lnTo>
                      <a:lnTo>
                        <a:pt x="458" y="539"/>
                      </a:lnTo>
                      <a:lnTo>
                        <a:pt x="475" y="530"/>
                      </a:lnTo>
                      <a:lnTo>
                        <a:pt x="496" y="524"/>
                      </a:lnTo>
                      <a:lnTo>
                        <a:pt x="519" y="522"/>
                      </a:lnTo>
                      <a:close/>
                      <a:moveTo>
                        <a:pt x="984" y="471"/>
                      </a:moveTo>
                      <a:lnTo>
                        <a:pt x="997" y="472"/>
                      </a:lnTo>
                      <a:lnTo>
                        <a:pt x="1011" y="474"/>
                      </a:lnTo>
                      <a:lnTo>
                        <a:pt x="1030" y="481"/>
                      </a:lnTo>
                      <a:lnTo>
                        <a:pt x="1044" y="492"/>
                      </a:lnTo>
                      <a:lnTo>
                        <a:pt x="1051" y="505"/>
                      </a:lnTo>
                      <a:lnTo>
                        <a:pt x="1053" y="515"/>
                      </a:lnTo>
                      <a:lnTo>
                        <a:pt x="1051" y="524"/>
                      </a:lnTo>
                      <a:lnTo>
                        <a:pt x="1046" y="534"/>
                      </a:lnTo>
                      <a:lnTo>
                        <a:pt x="1034" y="545"/>
                      </a:lnTo>
                      <a:lnTo>
                        <a:pt x="1019" y="552"/>
                      </a:lnTo>
                      <a:lnTo>
                        <a:pt x="1003" y="557"/>
                      </a:lnTo>
                      <a:lnTo>
                        <a:pt x="983" y="559"/>
                      </a:lnTo>
                      <a:lnTo>
                        <a:pt x="969" y="558"/>
                      </a:lnTo>
                      <a:lnTo>
                        <a:pt x="955" y="555"/>
                      </a:lnTo>
                      <a:lnTo>
                        <a:pt x="936" y="548"/>
                      </a:lnTo>
                      <a:lnTo>
                        <a:pt x="922" y="537"/>
                      </a:lnTo>
                      <a:lnTo>
                        <a:pt x="915" y="523"/>
                      </a:lnTo>
                      <a:lnTo>
                        <a:pt x="913" y="514"/>
                      </a:lnTo>
                      <a:lnTo>
                        <a:pt x="915" y="504"/>
                      </a:lnTo>
                      <a:lnTo>
                        <a:pt x="920" y="495"/>
                      </a:lnTo>
                      <a:lnTo>
                        <a:pt x="931" y="485"/>
                      </a:lnTo>
                      <a:lnTo>
                        <a:pt x="946" y="477"/>
                      </a:lnTo>
                      <a:lnTo>
                        <a:pt x="964" y="473"/>
                      </a:lnTo>
                      <a:lnTo>
                        <a:pt x="984" y="471"/>
                      </a:lnTo>
                      <a:close/>
                      <a:moveTo>
                        <a:pt x="82" y="423"/>
                      </a:moveTo>
                      <a:lnTo>
                        <a:pt x="97" y="424"/>
                      </a:lnTo>
                      <a:lnTo>
                        <a:pt x="111" y="427"/>
                      </a:lnTo>
                      <a:lnTo>
                        <a:pt x="125" y="433"/>
                      </a:lnTo>
                      <a:lnTo>
                        <a:pt x="136" y="439"/>
                      </a:lnTo>
                      <a:lnTo>
                        <a:pt x="146" y="448"/>
                      </a:lnTo>
                      <a:lnTo>
                        <a:pt x="151" y="458"/>
                      </a:lnTo>
                      <a:lnTo>
                        <a:pt x="152" y="468"/>
                      </a:lnTo>
                      <a:lnTo>
                        <a:pt x="150" y="478"/>
                      </a:lnTo>
                      <a:lnTo>
                        <a:pt x="145" y="487"/>
                      </a:lnTo>
                      <a:lnTo>
                        <a:pt x="134" y="497"/>
                      </a:lnTo>
                      <a:lnTo>
                        <a:pt x="119" y="505"/>
                      </a:lnTo>
                      <a:lnTo>
                        <a:pt x="102" y="510"/>
                      </a:lnTo>
                      <a:lnTo>
                        <a:pt x="82" y="512"/>
                      </a:lnTo>
                      <a:lnTo>
                        <a:pt x="68" y="511"/>
                      </a:lnTo>
                      <a:lnTo>
                        <a:pt x="54" y="508"/>
                      </a:lnTo>
                      <a:lnTo>
                        <a:pt x="36" y="500"/>
                      </a:lnTo>
                      <a:lnTo>
                        <a:pt x="22" y="490"/>
                      </a:lnTo>
                      <a:lnTo>
                        <a:pt x="14" y="477"/>
                      </a:lnTo>
                      <a:lnTo>
                        <a:pt x="13" y="466"/>
                      </a:lnTo>
                      <a:lnTo>
                        <a:pt x="15" y="457"/>
                      </a:lnTo>
                      <a:lnTo>
                        <a:pt x="20" y="448"/>
                      </a:lnTo>
                      <a:lnTo>
                        <a:pt x="31" y="438"/>
                      </a:lnTo>
                      <a:lnTo>
                        <a:pt x="46" y="430"/>
                      </a:lnTo>
                      <a:lnTo>
                        <a:pt x="63" y="425"/>
                      </a:lnTo>
                      <a:lnTo>
                        <a:pt x="82" y="423"/>
                      </a:lnTo>
                      <a:close/>
                      <a:moveTo>
                        <a:pt x="771" y="138"/>
                      </a:moveTo>
                      <a:lnTo>
                        <a:pt x="783" y="139"/>
                      </a:lnTo>
                      <a:lnTo>
                        <a:pt x="796" y="141"/>
                      </a:lnTo>
                      <a:lnTo>
                        <a:pt x="811" y="147"/>
                      </a:lnTo>
                      <a:lnTo>
                        <a:pt x="823" y="157"/>
                      </a:lnTo>
                      <a:lnTo>
                        <a:pt x="829" y="167"/>
                      </a:lnTo>
                      <a:lnTo>
                        <a:pt x="830" y="181"/>
                      </a:lnTo>
                      <a:lnTo>
                        <a:pt x="825" y="194"/>
                      </a:lnTo>
                      <a:lnTo>
                        <a:pt x="816" y="202"/>
                      </a:lnTo>
                      <a:lnTo>
                        <a:pt x="803" y="209"/>
                      </a:lnTo>
                      <a:lnTo>
                        <a:pt x="787" y="213"/>
                      </a:lnTo>
                      <a:lnTo>
                        <a:pt x="771" y="215"/>
                      </a:lnTo>
                      <a:lnTo>
                        <a:pt x="759" y="214"/>
                      </a:lnTo>
                      <a:lnTo>
                        <a:pt x="747" y="212"/>
                      </a:lnTo>
                      <a:lnTo>
                        <a:pt x="730" y="205"/>
                      </a:lnTo>
                      <a:lnTo>
                        <a:pt x="718" y="196"/>
                      </a:lnTo>
                      <a:lnTo>
                        <a:pt x="712" y="184"/>
                      </a:lnTo>
                      <a:lnTo>
                        <a:pt x="711" y="172"/>
                      </a:lnTo>
                      <a:lnTo>
                        <a:pt x="716" y="159"/>
                      </a:lnTo>
                      <a:lnTo>
                        <a:pt x="726" y="150"/>
                      </a:lnTo>
                      <a:lnTo>
                        <a:pt x="738" y="143"/>
                      </a:lnTo>
                      <a:lnTo>
                        <a:pt x="754" y="139"/>
                      </a:lnTo>
                      <a:lnTo>
                        <a:pt x="771" y="138"/>
                      </a:lnTo>
                      <a:close/>
                      <a:moveTo>
                        <a:pt x="575" y="107"/>
                      </a:moveTo>
                      <a:lnTo>
                        <a:pt x="587" y="108"/>
                      </a:lnTo>
                      <a:lnTo>
                        <a:pt x="598" y="110"/>
                      </a:lnTo>
                      <a:lnTo>
                        <a:pt x="614" y="117"/>
                      </a:lnTo>
                      <a:lnTo>
                        <a:pt x="625" y="125"/>
                      </a:lnTo>
                      <a:lnTo>
                        <a:pt x="632" y="137"/>
                      </a:lnTo>
                      <a:lnTo>
                        <a:pt x="633" y="149"/>
                      </a:lnTo>
                      <a:lnTo>
                        <a:pt x="628" y="161"/>
                      </a:lnTo>
                      <a:lnTo>
                        <a:pt x="618" y="170"/>
                      </a:lnTo>
                      <a:lnTo>
                        <a:pt x="605" y="176"/>
                      </a:lnTo>
                      <a:lnTo>
                        <a:pt x="592" y="180"/>
                      </a:lnTo>
                      <a:lnTo>
                        <a:pt x="575" y="182"/>
                      </a:lnTo>
                      <a:lnTo>
                        <a:pt x="552" y="179"/>
                      </a:lnTo>
                      <a:lnTo>
                        <a:pt x="537" y="173"/>
                      </a:lnTo>
                      <a:lnTo>
                        <a:pt x="525" y="163"/>
                      </a:lnTo>
                      <a:lnTo>
                        <a:pt x="519" y="153"/>
                      </a:lnTo>
                      <a:lnTo>
                        <a:pt x="518" y="140"/>
                      </a:lnTo>
                      <a:lnTo>
                        <a:pt x="523" y="128"/>
                      </a:lnTo>
                      <a:lnTo>
                        <a:pt x="533" y="120"/>
                      </a:lnTo>
                      <a:lnTo>
                        <a:pt x="544" y="112"/>
                      </a:lnTo>
                      <a:lnTo>
                        <a:pt x="559" y="109"/>
                      </a:lnTo>
                      <a:lnTo>
                        <a:pt x="575" y="107"/>
                      </a:lnTo>
                      <a:close/>
                      <a:moveTo>
                        <a:pt x="354" y="0"/>
                      </a:moveTo>
                      <a:lnTo>
                        <a:pt x="379" y="36"/>
                      </a:lnTo>
                      <a:lnTo>
                        <a:pt x="398" y="73"/>
                      </a:lnTo>
                      <a:lnTo>
                        <a:pt x="410" y="111"/>
                      </a:lnTo>
                      <a:lnTo>
                        <a:pt x="413" y="150"/>
                      </a:lnTo>
                      <a:lnTo>
                        <a:pt x="410" y="187"/>
                      </a:lnTo>
                      <a:lnTo>
                        <a:pt x="400" y="224"/>
                      </a:lnTo>
                      <a:lnTo>
                        <a:pt x="384" y="259"/>
                      </a:lnTo>
                      <a:lnTo>
                        <a:pt x="361" y="293"/>
                      </a:lnTo>
                      <a:lnTo>
                        <a:pt x="332" y="326"/>
                      </a:lnTo>
                      <a:lnTo>
                        <a:pt x="297" y="356"/>
                      </a:lnTo>
                      <a:lnTo>
                        <a:pt x="327" y="396"/>
                      </a:lnTo>
                      <a:lnTo>
                        <a:pt x="405" y="375"/>
                      </a:lnTo>
                      <a:lnTo>
                        <a:pt x="485" y="360"/>
                      </a:lnTo>
                      <a:lnTo>
                        <a:pt x="566" y="348"/>
                      </a:lnTo>
                      <a:lnTo>
                        <a:pt x="651" y="342"/>
                      </a:lnTo>
                      <a:lnTo>
                        <a:pt x="735" y="340"/>
                      </a:lnTo>
                      <a:lnTo>
                        <a:pt x="824" y="342"/>
                      </a:lnTo>
                      <a:lnTo>
                        <a:pt x="910" y="349"/>
                      </a:lnTo>
                      <a:lnTo>
                        <a:pt x="994" y="361"/>
                      </a:lnTo>
                      <a:lnTo>
                        <a:pt x="1077" y="378"/>
                      </a:lnTo>
                      <a:lnTo>
                        <a:pt x="1156" y="399"/>
                      </a:lnTo>
                      <a:lnTo>
                        <a:pt x="1233" y="425"/>
                      </a:lnTo>
                      <a:lnTo>
                        <a:pt x="1306" y="455"/>
                      </a:lnTo>
                      <a:lnTo>
                        <a:pt x="1246" y="492"/>
                      </a:lnTo>
                      <a:lnTo>
                        <a:pt x="1171" y="463"/>
                      </a:lnTo>
                      <a:lnTo>
                        <a:pt x="1092" y="439"/>
                      </a:lnTo>
                      <a:lnTo>
                        <a:pt x="1012" y="421"/>
                      </a:lnTo>
                      <a:lnTo>
                        <a:pt x="929" y="406"/>
                      </a:lnTo>
                      <a:lnTo>
                        <a:pt x="844" y="398"/>
                      </a:lnTo>
                      <a:lnTo>
                        <a:pt x="759" y="393"/>
                      </a:lnTo>
                      <a:lnTo>
                        <a:pt x="745" y="434"/>
                      </a:lnTo>
                      <a:lnTo>
                        <a:pt x="736" y="474"/>
                      </a:lnTo>
                      <a:lnTo>
                        <a:pt x="734" y="515"/>
                      </a:lnTo>
                      <a:lnTo>
                        <a:pt x="737" y="564"/>
                      </a:lnTo>
                      <a:lnTo>
                        <a:pt x="749" y="610"/>
                      </a:lnTo>
                      <a:lnTo>
                        <a:pt x="767" y="656"/>
                      </a:lnTo>
                      <a:lnTo>
                        <a:pt x="792" y="702"/>
                      </a:lnTo>
                      <a:lnTo>
                        <a:pt x="825" y="746"/>
                      </a:lnTo>
                      <a:lnTo>
                        <a:pt x="764" y="783"/>
                      </a:lnTo>
                      <a:lnTo>
                        <a:pt x="730" y="741"/>
                      </a:lnTo>
                      <a:lnTo>
                        <a:pt x="703" y="698"/>
                      </a:lnTo>
                      <a:lnTo>
                        <a:pt x="680" y="653"/>
                      </a:lnTo>
                      <a:lnTo>
                        <a:pt x="665" y="608"/>
                      </a:lnTo>
                      <a:lnTo>
                        <a:pt x="655" y="561"/>
                      </a:lnTo>
                      <a:lnTo>
                        <a:pt x="652" y="515"/>
                      </a:lnTo>
                      <a:lnTo>
                        <a:pt x="654" y="475"/>
                      </a:lnTo>
                      <a:lnTo>
                        <a:pt x="661" y="435"/>
                      </a:lnTo>
                      <a:lnTo>
                        <a:pt x="673" y="395"/>
                      </a:lnTo>
                      <a:lnTo>
                        <a:pt x="592" y="401"/>
                      </a:lnTo>
                      <a:lnTo>
                        <a:pt x="511" y="410"/>
                      </a:lnTo>
                      <a:lnTo>
                        <a:pt x="433" y="426"/>
                      </a:lnTo>
                      <a:lnTo>
                        <a:pt x="357" y="445"/>
                      </a:lnTo>
                      <a:lnTo>
                        <a:pt x="375" y="487"/>
                      </a:lnTo>
                      <a:lnTo>
                        <a:pt x="389" y="529"/>
                      </a:lnTo>
                      <a:lnTo>
                        <a:pt x="396" y="572"/>
                      </a:lnTo>
                      <a:lnTo>
                        <a:pt x="399" y="614"/>
                      </a:lnTo>
                      <a:lnTo>
                        <a:pt x="396" y="655"/>
                      </a:lnTo>
                      <a:lnTo>
                        <a:pt x="389" y="697"/>
                      </a:lnTo>
                      <a:lnTo>
                        <a:pt x="377" y="738"/>
                      </a:lnTo>
                      <a:lnTo>
                        <a:pt x="359" y="778"/>
                      </a:lnTo>
                      <a:lnTo>
                        <a:pt x="337" y="817"/>
                      </a:lnTo>
                      <a:lnTo>
                        <a:pt x="273" y="778"/>
                      </a:lnTo>
                      <a:lnTo>
                        <a:pt x="292" y="738"/>
                      </a:lnTo>
                      <a:lnTo>
                        <a:pt x="305" y="697"/>
                      </a:lnTo>
                      <a:lnTo>
                        <a:pt x="314" y="655"/>
                      </a:lnTo>
                      <a:lnTo>
                        <a:pt x="317" y="614"/>
                      </a:lnTo>
                      <a:lnTo>
                        <a:pt x="314" y="568"/>
                      </a:lnTo>
                      <a:lnTo>
                        <a:pt x="303" y="522"/>
                      </a:lnTo>
                      <a:lnTo>
                        <a:pt x="286" y="478"/>
                      </a:lnTo>
                      <a:lnTo>
                        <a:pt x="263" y="435"/>
                      </a:lnTo>
                      <a:lnTo>
                        <a:pt x="235" y="393"/>
                      </a:lnTo>
                      <a:lnTo>
                        <a:pt x="199" y="353"/>
                      </a:lnTo>
                      <a:lnTo>
                        <a:pt x="157" y="315"/>
                      </a:lnTo>
                      <a:lnTo>
                        <a:pt x="110" y="279"/>
                      </a:lnTo>
                      <a:lnTo>
                        <a:pt x="58" y="246"/>
                      </a:lnTo>
                      <a:lnTo>
                        <a:pt x="0" y="215"/>
                      </a:lnTo>
                      <a:lnTo>
                        <a:pt x="59" y="179"/>
                      </a:lnTo>
                      <a:lnTo>
                        <a:pt x="114" y="208"/>
                      </a:lnTo>
                      <a:lnTo>
                        <a:pt x="164" y="238"/>
                      </a:lnTo>
                      <a:lnTo>
                        <a:pt x="210" y="272"/>
                      </a:lnTo>
                      <a:lnTo>
                        <a:pt x="252" y="308"/>
                      </a:lnTo>
                      <a:lnTo>
                        <a:pt x="280" y="278"/>
                      </a:lnTo>
                      <a:lnTo>
                        <a:pt x="302" y="249"/>
                      </a:lnTo>
                      <a:lnTo>
                        <a:pt x="318" y="217"/>
                      </a:lnTo>
                      <a:lnTo>
                        <a:pt x="328" y="184"/>
                      </a:lnTo>
                      <a:lnTo>
                        <a:pt x="332" y="150"/>
                      </a:lnTo>
                      <a:lnTo>
                        <a:pt x="329" y="122"/>
                      </a:lnTo>
                      <a:lnTo>
                        <a:pt x="321" y="93"/>
                      </a:lnTo>
                      <a:lnTo>
                        <a:pt x="309" y="66"/>
                      </a:lnTo>
                      <a:lnTo>
                        <a:pt x="291" y="39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99" dirty="0">
                    <a:latin typeface="Arial" charset="0"/>
                  </a:endParaRPr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DC7E59-72A6-449D-9ECE-F4638D392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178" y="4210022"/>
                <a:ext cx="962869" cy="259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b" anchorCtr="0">
                <a:noAutofit/>
              </a:bodyPr>
              <a:lstStyle>
                <a:defPPr>
                  <a:defRPr lang="en-US"/>
                </a:defPPr>
                <a:lvl1pPr algn="ctr" eaLnBrk="0" hangingPunct="0">
                  <a:defRPr sz="1200"/>
                </a:lvl1pPr>
              </a:lstStyle>
              <a:p>
                <a:r>
                  <a:rPr lang="en-US" dirty="0"/>
                  <a:t>Delivered</a:t>
                </a:r>
              </a:p>
              <a:p>
                <a:r>
                  <a:rPr lang="en-US" dirty="0"/>
                  <a:t>Maps</a:t>
                </a:r>
              </a:p>
            </p:txBody>
          </p:sp>
        </p:grp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FBE824-069F-4BE4-9E56-835A843E0EB3}"/>
              </a:ext>
            </a:extLst>
          </p:cNvPr>
          <p:cNvCxnSpPr>
            <a:cxnSpLocks/>
            <a:stCxn id="102" idx="3"/>
            <a:endCxn id="163" idx="1"/>
          </p:cNvCxnSpPr>
          <p:nvPr/>
        </p:nvCxnSpPr>
        <p:spPr bwMode="auto">
          <a:xfrm>
            <a:off x="7817425" y="4011052"/>
            <a:ext cx="426549" cy="2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1D4FDD-E871-432E-B1A0-1DFF0E17FEC0}"/>
              </a:ext>
            </a:extLst>
          </p:cNvPr>
          <p:cNvCxnSpPr>
            <a:cxnSpLocks/>
          </p:cNvCxnSpPr>
          <p:nvPr/>
        </p:nvCxnSpPr>
        <p:spPr bwMode="auto">
          <a:xfrm>
            <a:off x="6445389" y="2271997"/>
            <a:ext cx="1798585" cy="117458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FB490E-AF9B-4658-B01E-124AF7748CE7}"/>
              </a:ext>
            </a:extLst>
          </p:cNvPr>
          <p:cNvSpPr txBox="1">
            <a:spLocks/>
          </p:cNvSpPr>
          <p:nvPr/>
        </p:nvSpPr>
        <p:spPr>
          <a:xfrm>
            <a:off x="6553357" y="1724878"/>
            <a:ext cx="2606546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algn="l"/>
            <a:r>
              <a:rPr lang="en-US" dirty="0"/>
              <a:t>Brand and create users in the Delivery ArcGIS Online Organization.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EDAA71-F19B-4356-81BC-E5EAD1B20BF9}"/>
              </a:ext>
            </a:extLst>
          </p:cNvPr>
          <p:cNvSpPr txBox="1">
            <a:spLocks/>
          </p:cNvSpPr>
          <p:nvPr/>
        </p:nvSpPr>
        <p:spPr>
          <a:xfrm>
            <a:off x="7513396" y="2686704"/>
            <a:ext cx="3015227" cy="25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algn="l"/>
            <a:r>
              <a:rPr lang="en-US" dirty="0"/>
              <a:t>Invite users into the Delivered Group which lives in the Project ArcGIS Online</a:t>
            </a:r>
          </a:p>
        </p:txBody>
      </p:sp>
    </p:spTree>
    <p:extLst>
      <p:ext uri="{BB962C8B-B14F-4D97-AF65-F5344CB8AC3E}">
        <p14:creationId xmlns:p14="http://schemas.microsoft.com/office/powerpoint/2010/main" val="12551153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Light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sri_Presentation_Icons-Light" id="{A3A5C4AD-0748-C04E-AC46-F58FC385F98D}" vid="{4EA265D3-8F42-9B4F-A3DB-9658E565FF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6" ma:contentTypeDescription="Create a new document." ma:contentTypeScope="" ma:versionID="74515a54bca02139da222085721357b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89ac7d328ad090443a1d2513f10f34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7CCB09B909685840A5AA5DC537182835|810367359" UniqueId="13da4d23-1587-4cac-9dba-a207f9b2f19e">
      <p:Name>Auditing</p:Name>
      <p:Description>Audits user actions on documents and list items to the Audit Log.</p:Description>
      <p:CustomData>
        <Audit>
          <Update/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DCF91500-65C0-403B-B9A4-3C10BFE0C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E14C7-9BC6-4CB0-8E37-38C47FE59B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CD0EAA-7CE5-4989-9707-5A027F90AA1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46793E2-CF5C-4FF1-8872-A2973A9E7CDE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Esri_Corporate_Template-Light</Template>
  <TotalTime>0</TotalTime>
  <Words>403</Words>
  <Application>Microsoft Macintosh PowerPoint</Application>
  <PresentationFormat>Custom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Grande</vt:lpstr>
      <vt:lpstr>Esri_Corporate_Template-Light</vt:lpstr>
      <vt:lpstr>Diagram Overview: ArcGIS Enterprise Project Delivery System</vt:lpstr>
      <vt:lpstr>Script 1: Set up by-copy Collaboration </vt:lpstr>
      <vt:lpstr>Script 2: Clone the template group</vt:lpstr>
      <vt:lpstr>Script 3: Configure Delivery ArcGIS Online</vt:lpstr>
      <vt:lpstr>Diagram Overview: ArcGIS Online Project Delivery System</vt:lpstr>
      <vt:lpstr>Script 1: Clone the template group</vt:lpstr>
      <vt:lpstr>Script 2: Configure Delivery ArcGIS Online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2019-01-09T19:40:35Z</dcterms:created>
  <dcterms:modified xsi:type="dcterms:W3CDTF">2019-02-09T00:38:20Z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