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132"/>
  </p:notesMasterIdLst>
  <p:handoutMasterIdLst>
    <p:handoutMasterId r:id="rId133"/>
  </p:handoutMasterIdLst>
  <p:sldIdLst>
    <p:sldId id="587" r:id="rId70"/>
    <p:sldId id="588" r:id="rId71"/>
    <p:sldId id="615" r:id="rId72"/>
    <p:sldId id="616" r:id="rId73"/>
    <p:sldId id="603" r:id="rId74"/>
    <p:sldId id="605" r:id="rId75"/>
    <p:sldId id="606" r:id="rId76"/>
    <p:sldId id="611" r:id="rId77"/>
    <p:sldId id="612" r:id="rId78"/>
    <p:sldId id="613" r:id="rId79"/>
    <p:sldId id="620" r:id="rId80"/>
    <p:sldId id="621" r:id="rId81"/>
    <p:sldId id="617" r:id="rId82"/>
    <p:sldId id="618" r:id="rId83"/>
    <p:sldId id="622" r:id="rId84"/>
    <p:sldId id="623" r:id="rId85"/>
    <p:sldId id="625" r:id="rId86"/>
    <p:sldId id="626" r:id="rId87"/>
    <p:sldId id="624" r:id="rId88"/>
    <p:sldId id="627" r:id="rId89"/>
    <p:sldId id="628" r:id="rId90"/>
    <p:sldId id="630" r:id="rId91"/>
    <p:sldId id="632" r:id="rId92"/>
    <p:sldId id="633" r:id="rId93"/>
    <p:sldId id="634" r:id="rId94"/>
    <p:sldId id="635" r:id="rId95"/>
    <p:sldId id="629" r:id="rId96"/>
    <p:sldId id="636" r:id="rId97"/>
    <p:sldId id="637" r:id="rId98"/>
    <p:sldId id="638" r:id="rId99"/>
    <p:sldId id="639" r:id="rId100"/>
    <p:sldId id="640" r:id="rId101"/>
    <p:sldId id="619" r:id="rId102"/>
    <p:sldId id="641" r:id="rId103"/>
    <p:sldId id="642" r:id="rId104"/>
    <p:sldId id="643" r:id="rId105"/>
    <p:sldId id="644" r:id="rId106"/>
    <p:sldId id="645" r:id="rId107"/>
    <p:sldId id="646" r:id="rId108"/>
    <p:sldId id="647" r:id="rId109"/>
    <p:sldId id="648" r:id="rId110"/>
    <p:sldId id="649" r:id="rId111"/>
    <p:sldId id="658" r:id="rId112"/>
    <p:sldId id="651" r:id="rId113"/>
    <p:sldId id="652" r:id="rId114"/>
    <p:sldId id="653" r:id="rId115"/>
    <p:sldId id="657" r:id="rId116"/>
    <p:sldId id="654" r:id="rId117"/>
    <p:sldId id="655" r:id="rId118"/>
    <p:sldId id="656" r:id="rId119"/>
    <p:sldId id="631" r:id="rId120"/>
    <p:sldId id="668" r:id="rId121"/>
    <p:sldId id="666" r:id="rId122"/>
    <p:sldId id="659" r:id="rId123"/>
    <p:sldId id="660" r:id="rId124"/>
    <p:sldId id="661" r:id="rId125"/>
    <p:sldId id="662" r:id="rId126"/>
    <p:sldId id="663" r:id="rId127"/>
    <p:sldId id="664" r:id="rId128"/>
    <p:sldId id="667" r:id="rId129"/>
    <p:sldId id="665" r:id="rId130"/>
    <p:sldId id="610" r:id="rId1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92003" autoAdjust="0"/>
  </p:normalViewPr>
  <p:slideViewPr>
    <p:cSldViewPr snapToGrid="0" snapToObjects="1" showGuides="1">
      <p:cViewPr>
        <p:scale>
          <a:sx n="90" d="100"/>
          <a:sy n="90" d="100"/>
        </p:scale>
        <p:origin x="684" y="-7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48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5.xml"/><Relationship Id="rId89" Type="http://schemas.openxmlformats.org/officeDocument/2006/relationships/slide" Target="slides/slide20.xml"/><Relationship Id="rId112" Type="http://schemas.openxmlformats.org/officeDocument/2006/relationships/slide" Target="slides/slide43.xml"/><Relationship Id="rId133" Type="http://schemas.openxmlformats.org/officeDocument/2006/relationships/handoutMaster" Target="handoutMasters/handout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38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102" Type="http://schemas.openxmlformats.org/officeDocument/2006/relationships/slide" Target="slides/slide33.xml"/><Relationship Id="rId123" Type="http://schemas.openxmlformats.org/officeDocument/2006/relationships/slide" Target="slides/slide54.xml"/><Relationship Id="rId128" Type="http://schemas.openxmlformats.org/officeDocument/2006/relationships/slide" Target="slides/slide59.xml"/><Relationship Id="rId5" Type="http://schemas.openxmlformats.org/officeDocument/2006/relationships/customXml" Target="../customXml/item5.xml"/><Relationship Id="rId90" Type="http://schemas.openxmlformats.org/officeDocument/2006/relationships/slide" Target="slides/slide21.xml"/><Relationship Id="rId95" Type="http://schemas.openxmlformats.org/officeDocument/2006/relationships/slide" Target="slides/slide26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100" Type="http://schemas.openxmlformats.org/officeDocument/2006/relationships/slide" Target="slides/slide31.xml"/><Relationship Id="rId105" Type="http://schemas.openxmlformats.org/officeDocument/2006/relationships/slide" Target="slides/slide36.xml"/><Relationship Id="rId113" Type="http://schemas.openxmlformats.org/officeDocument/2006/relationships/slide" Target="slides/slide44.xml"/><Relationship Id="rId118" Type="http://schemas.openxmlformats.org/officeDocument/2006/relationships/slide" Target="slides/slide49.xml"/><Relationship Id="rId126" Type="http://schemas.openxmlformats.org/officeDocument/2006/relationships/slide" Target="slides/slide57.xml"/><Relationship Id="rId134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93" Type="http://schemas.openxmlformats.org/officeDocument/2006/relationships/slide" Target="slides/slide24.xml"/><Relationship Id="rId98" Type="http://schemas.openxmlformats.org/officeDocument/2006/relationships/slide" Target="slides/slide29.xml"/><Relationship Id="rId121" Type="http://schemas.openxmlformats.org/officeDocument/2006/relationships/slide" Target="slides/slide5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4.xml"/><Relationship Id="rId108" Type="http://schemas.openxmlformats.org/officeDocument/2006/relationships/slide" Target="slides/slide39.xml"/><Relationship Id="rId116" Type="http://schemas.openxmlformats.org/officeDocument/2006/relationships/slide" Target="slides/slide47.xml"/><Relationship Id="rId124" Type="http://schemas.openxmlformats.org/officeDocument/2006/relationships/slide" Target="slides/slide55.xml"/><Relationship Id="rId129" Type="http://schemas.openxmlformats.org/officeDocument/2006/relationships/slide" Target="slides/slide60.xml"/><Relationship Id="rId137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slide" Target="slides/slide22.xml"/><Relationship Id="rId96" Type="http://schemas.openxmlformats.org/officeDocument/2006/relationships/slide" Target="slides/slide27.xml"/><Relationship Id="rId111" Type="http://schemas.openxmlformats.org/officeDocument/2006/relationships/slide" Target="slides/slide42.xml"/><Relationship Id="rId13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7.xml"/><Relationship Id="rId114" Type="http://schemas.openxmlformats.org/officeDocument/2006/relationships/slide" Target="slides/slide45.xml"/><Relationship Id="rId119" Type="http://schemas.openxmlformats.org/officeDocument/2006/relationships/slide" Target="slides/slide50.xml"/><Relationship Id="rId127" Type="http://schemas.openxmlformats.org/officeDocument/2006/relationships/slide" Target="slides/slide5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slide" Target="slides/slide25.xml"/><Relationship Id="rId99" Type="http://schemas.openxmlformats.org/officeDocument/2006/relationships/slide" Target="slides/slide30.xml"/><Relationship Id="rId101" Type="http://schemas.openxmlformats.org/officeDocument/2006/relationships/slide" Target="slides/slide32.xml"/><Relationship Id="rId122" Type="http://schemas.openxmlformats.org/officeDocument/2006/relationships/slide" Target="slides/slide53.xml"/><Relationship Id="rId130" Type="http://schemas.openxmlformats.org/officeDocument/2006/relationships/slide" Target="slides/slide61.xml"/><Relationship Id="rId13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40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97" Type="http://schemas.openxmlformats.org/officeDocument/2006/relationships/slide" Target="slides/slide28.xml"/><Relationship Id="rId104" Type="http://schemas.openxmlformats.org/officeDocument/2006/relationships/slide" Target="slides/slide35.xml"/><Relationship Id="rId120" Type="http://schemas.openxmlformats.org/officeDocument/2006/relationships/slide" Target="slides/slide51.xml"/><Relationship Id="rId125" Type="http://schemas.openxmlformats.org/officeDocument/2006/relationships/slide" Target="slides/slide56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slide" Target="slides/slide2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8.xml"/><Relationship Id="rId110" Type="http://schemas.openxmlformats.org/officeDocument/2006/relationships/slide" Target="slides/slide41.xml"/><Relationship Id="rId115" Type="http://schemas.openxmlformats.org/officeDocument/2006/relationships/slide" Target="slides/slide46.xml"/><Relationship Id="rId131" Type="http://schemas.openxmlformats.org/officeDocument/2006/relationships/slide" Target="slides/slide62.xml"/><Relationship Id="rId136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19" Type="http://schemas.openxmlformats.org/officeDocument/2006/relationships/customXml" Target="../customXml/item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8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9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1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4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0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3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0FEF-35EC-EC44-8A3F-69B76B86EEE1}"/>
              </a:ext>
            </a:extLst>
          </p:cNvPr>
          <p:cNvSpPr/>
          <p:nvPr userDrawn="1"/>
        </p:nvSpPr>
        <p:spPr bwMode="auto">
          <a:xfrm>
            <a:off x="0" y="1869440"/>
            <a:ext cx="12192000" cy="4988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6607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17" r:id="rId1"/>
    <p:sldLayoutId id="2147486800" r:id="rId2"/>
    <p:sldLayoutId id="2147486801" r:id="rId3"/>
    <p:sldLayoutId id="2147486802" r:id="rId4"/>
    <p:sldLayoutId id="2147486803" r:id="rId5"/>
    <p:sldLayoutId id="2147486804" r:id="rId6"/>
    <p:sldLayoutId id="2147486805" r:id="rId7"/>
    <p:sldLayoutId id="2147486806" r:id="rId8"/>
    <p:sldLayoutId id="2147486807" r:id="rId9"/>
    <p:sldLayoutId id="2147486808" r:id="rId10"/>
    <p:sldLayoutId id="2147486809" r:id="rId11"/>
    <p:sldLayoutId id="2147486810" r:id="rId12"/>
    <p:sldLayoutId id="2147486811" r:id="rId13"/>
    <p:sldLayoutId id="2147486812" r:id="rId14"/>
    <p:sldLayoutId id="2147486816" r:id="rId15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Utility Network Configuration </a:t>
            </a:r>
            <a:br>
              <a:rPr lang="en-US" dirty="0"/>
            </a:br>
            <a:r>
              <a:rPr lang="en-US" dirty="0"/>
              <a:t>Data Model Examples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BD392-3F7D-4746-859E-3AEF0AC64307}"/>
              </a:ext>
            </a:extLst>
          </p:cNvPr>
          <p:cNvSpPr txBox="1"/>
          <p:nvPr/>
        </p:nvSpPr>
        <p:spPr>
          <a:xfrm>
            <a:off x="2362874" y="1780248"/>
            <a:ext cx="0" cy="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787FA015-AF58-4347-883C-6FB60AA00A37}"/>
              </a:ext>
            </a:extLst>
          </p:cNvPr>
          <p:cNvSpPr/>
          <p:nvPr/>
        </p:nvSpPr>
        <p:spPr bwMode="auto">
          <a:xfrm>
            <a:off x="5778950" y="3703963"/>
            <a:ext cx="707607" cy="545637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8EA173-EC40-B542-8D13-6CD69B6B6989}"/>
              </a:ext>
            </a:extLst>
          </p:cNvPr>
          <p:cNvSpPr/>
          <p:nvPr/>
        </p:nvSpPr>
        <p:spPr bwMode="auto">
          <a:xfrm>
            <a:off x="3333178" y="2865120"/>
            <a:ext cx="6137447" cy="2540000"/>
          </a:xfrm>
          <a:prstGeom prst="rect">
            <a:avLst/>
          </a:prstGeom>
          <a:noFill/>
          <a:ln w="25400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Single Phase Transformer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C2AB0-0BFC-7943-8E2D-FC2A04CCDBB7}"/>
              </a:ext>
            </a:extLst>
          </p:cNvPr>
          <p:cNvCxnSpPr>
            <a:cxnSpLocks/>
          </p:cNvCxnSpPr>
          <p:nvPr/>
        </p:nvCxnSpPr>
        <p:spPr bwMode="auto">
          <a:xfrm>
            <a:off x="22580" y="3976781"/>
            <a:ext cx="2904615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64B028-7E8F-2945-B700-006993C84F4B}"/>
              </a:ext>
            </a:extLst>
          </p:cNvPr>
          <p:cNvCxnSpPr>
            <a:cxnSpLocks/>
          </p:cNvCxnSpPr>
          <p:nvPr/>
        </p:nvCxnSpPr>
        <p:spPr bwMode="auto">
          <a:xfrm>
            <a:off x="6096000" y="5045652"/>
            <a:ext cx="0" cy="181234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BB656A-20E9-394E-BD7E-2213D8A78144}"/>
              </a:ext>
            </a:extLst>
          </p:cNvPr>
          <p:cNvSpPr txBox="1"/>
          <p:nvPr/>
        </p:nvSpPr>
        <p:spPr>
          <a:xfrm>
            <a:off x="3766429" y="4206897"/>
            <a:ext cx="1777900" cy="6826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??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530365-7713-C045-A147-E5EA9DF0DF66}"/>
              </a:ext>
            </a:extLst>
          </p:cNvPr>
          <p:cNvCxnSpPr>
            <a:cxnSpLocks/>
          </p:cNvCxnSpPr>
          <p:nvPr/>
        </p:nvCxnSpPr>
        <p:spPr bwMode="auto">
          <a:xfrm flipV="1">
            <a:off x="9795922" y="4001830"/>
            <a:ext cx="2392432" cy="95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472DD6A-A921-644E-B9A5-26DC14442613}"/>
              </a:ext>
            </a:extLst>
          </p:cNvPr>
          <p:cNvSpPr/>
          <p:nvPr/>
        </p:nvSpPr>
        <p:spPr bwMode="auto">
          <a:xfrm>
            <a:off x="4295471" y="382754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BA11C5-73B0-514D-B3DE-E383E913058E}"/>
              </a:ext>
            </a:extLst>
          </p:cNvPr>
          <p:cNvSpPr/>
          <p:nvPr/>
        </p:nvSpPr>
        <p:spPr bwMode="auto">
          <a:xfrm>
            <a:off x="8214685" y="379368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64787-DB58-3B49-8388-B19DDDC82BE9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8969" y="3986688"/>
            <a:ext cx="1519850" cy="1514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DBC1E6-5997-3F4A-A047-8BC1591743A9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3519" y="3979640"/>
            <a:ext cx="1924733" cy="1060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56E04-9573-834D-8E10-639D73A0FB1C}"/>
              </a:ext>
            </a:extLst>
          </p:cNvPr>
          <p:cNvSpPr>
            <a:spLocks noChangeAspect="1"/>
          </p:cNvSpPr>
          <p:nvPr/>
        </p:nvSpPr>
        <p:spPr bwMode="auto">
          <a:xfrm>
            <a:off x="5907510" y="4862539"/>
            <a:ext cx="366226" cy="36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1788FD-948C-F543-9D3F-4F4B31ED2E5A}"/>
              </a:ext>
            </a:extLst>
          </p:cNvPr>
          <p:cNvSpPr>
            <a:spLocks noChangeAspect="1"/>
          </p:cNvSpPr>
          <p:nvPr/>
        </p:nvSpPr>
        <p:spPr bwMode="auto">
          <a:xfrm>
            <a:off x="2744082" y="3768894"/>
            <a:ext cx="366226" cy="36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4241D-BA4D-B142-A1DD-41DF3A8DDF6A}"/>
              </a:ext>
            </a:extLst>
          </p:cNvPr>
          <p:cNvSpPr>
            <a:spLocks noChangeAspect="1"/>
          </p:cNvSpPr>
          <p:nvPr/>
        </p:nvSpPr>
        <p:spPr bwMode="auto">
          <a:xfrm>
            <a:off x="9596135" y="3793681"/>
            <a:ext cx="366226" cy="36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7E8B716B-C3B4-EA4C-87E0-80E9B9745755}"/>
              </a:ext>
            </a:extLst>
          </p:cNvPr>
          <p:cNvSpPr>
            <a:spLocks noChangeAspect="1"/>
          </p:cNvSpPr>
          <p:nvPr/>
        </p:nvSpPr>
        <p:spPr bwMode="auto">
          <a:xfrm>
            <a:off x="5869567" y="2595158"/>
            <a:ext cx="469984" cy="46998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23D760-316C-2547-94C9-B9DA0B421554}"/>
              </a:ext>
            </a:extLst>
          </p:cNvPr>
          <p:cNvCxnSpPr>
            <a:cxnSpLocks/>
          </p:cNvCxnSpPr>
          <p:nvPr/>
        </p:nvCxnSpPr>
        <p:spPr bwMode="auto">
          <a:xfrm>
            <a:off x="2957239" y="3986688"/>
            <a:ext cx="1501730" cy="1514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FB91C-431B-464F-8199-FA9B5A2C4894}"/>
              </a:ext>
            </a:extLst>
          </p:cNvPr>
          <p:cNvCxnSpPr>
            <a:cxnSpLocks/>
          </p:cNvCxnSpPr>
          <p:nvPr/>
        </p:nvCxnSpPr>
        <p:spPr bwMode="auto">
          <a:xfrm>
            <a:off x="8479633" y="3981312"/>
            <a:ext cx="1291808" cy="722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7800F5-E93A-8D47-8C2F-C59E04F100BA}"/>
              </a:ext>
            </a:extLst>
          </p:cNvPr>
          <p:cNvSpPr txBox="1"/>
          <p:nvPr/>
        </p:nvSpPr>
        <p:spPr>
          <a:xfrm>
            <a:off x="6339551" y="2229894"/>
            <a:ext cx="2546620" cy="73431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Electric Distribution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Pad Mounted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>
              <a:lnSpc>
                <a:spcPts val="1800"/>
              </a:lnSpc>
            </a:pP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0BA3D-EFAA-204A-B85C-2D322ACCC1D5}"/>
              </a:ext>
            </a:extLst>
          </p:cNvPr>
          <p:cNvSpPr txBox="1"/>
          <p:nvPr/>
        </p:nvSpPr>
        <p:spPr>
          <a:xfrm>
            <a:off x="10200335" y="3521476"/>
            <a:ext cx="1781293" cy="58783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Underground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254155-35F9-1F4D-B76D-0FF428634D8B}"/>
              </a:ext>
            </a:extLst>
          </p:cNvPr>
          <p:cNvSpPr txBox="1"/>
          <p:nvPr/>
        </p:nvSpPr>
        <p:spPr>
          <a:xfrm>
            <a:off x="609343" y="3521476"/>
            <a:ext cx="1738426" cy="7195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568090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Can be multiple low voltage lines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F7BF7-3A9A-8243-9411-6FEC084039EF}"/>
              </a:ext>
            </a:extLst>
          </p:cNvPr>
          <p:cNvSpPr txBox="1"/>
          <p:nvPr/>
        </p:nvSpPr>
        <p:spPr>
          <a:xfrm>
            <a:off x="6273736" y="575384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Low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Underground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2C0A5-B57E-BE40-B0CE-8BDB68240A95}"/>
              </a:ext>
            </a:extLst>
          </p:cNvPr>
          <p:cNvSpPr txBox="1"/>
          <p:nvPr/>
        </p:nvSpPr>
        <p:spPr>
          <a:xfrm>
            <a:off x="5605189" y="3197056"/>
            <a:ext cx="1971017" cy="7797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Electric Distribution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Pad Mounted Single Phase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A67343-0EC1-6A4B-BC15-7AB247DD67F4}"/>
              </a:ext>
            </a:extLst>
          </p:cNvPr>
          <p:cNvSpPr/>
          <p:nvPr/>
        </p:nvSpPr>
        <p:spPr bwMode="auto">
          <a:xfrm>
            <a:off x="5978819" y="379368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DC553-F969-1F46-BB66-65A64E8E1B56}"/>
              </a:ext>
            </a:extLst>
          </p:cNvPr>
          <p:cNvSpPr txBox="1"/>
          <p:nvPr/>
        </p:nvSpPr>
        <p:spPr>
          <a:xfrm>
            <a:off x="6513216" y="4073851"/>
            <a:ext cx="2331568" cy="27073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Electric Pad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Pad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91F8F-5568-8F4B-9F8B-BC615D7CCFAA}"/>
              </a:ext>
            </a:extLst>
          </p:cNvPr>
          <p:cNvSpPr txBox="1"/>
          <p:nvPr/>
        </p:nvSpPr>
        <p:spPr>
          <a:xfrm>
            <a:off x="7755480" y="4209219"/>
            <a:ext cx="1777900" cy="68260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??</a:t>
            </a:r>
          </a:p>
        </p:txBody>
      </p:sp>
    </p:spTree>
    <p:extLst>
      <p:ext uri="{BB962C8B-B14F-4D97-AF65-F5344CB8AC3E}">
        <p14:creationId xmlns:p14="http://schemas.microsoft.com/office/powerpoint/2010/main" val="397320778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82C-0C67-F842-B932-EEA15F2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08B6-8E55-754C-92B6-5441FE1925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6E6FEA-F62F-7443-B7CD-4A08890F8876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962901-DE48-5040-BBC0-7D221A3B8E13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566213"/>
            <a:ext cx="0" cy="22917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13ABAC-3E4A-DC4B-A0EE-FEDCF2ACC59C}"/>
              </a:ext>
            </a:extLst>
          </p:cNvPr>
          <p:cNvSpPr txBox="1"/>
          <p:nvPr/>
        </p:nvSpPr>
        <p:spPr>
          <a:xfrm>
            <a:off x="6275179" y="4671614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Single Phase Transformer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A385F-E3A5-F74C-97D1-6B5727F15122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9C760-E97C-5045-8C29-1BA825D7F5C2}"/>
              </a:ext>
            </a:extLst>
          </p:cNvPr>
          <p:cNvSpPr txBox="1"/>
          <p:nvPr/>
        </p:nvSpPr>
        <p:spPr>
          <a:xfrm>
            <a:off x="8962501" y="422920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1518F9-2139-C046-8F5D-27124513A3D0}"/>
              </a:ext>
            </a:extLst>
          </p:cNvPr>
          <p:cNvSpPr txBox="1"/>
          <p:nvPr/>
        </p:nvSpPr>
        <p:spPr>
          <a:xfrm>
            <a:off x="6314376" y="617537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EDDA1-D726-1D4C-9598-38D43CF6859E}"/>
              </a:ext>
            </a:extLst>
          </p:cNvPr>
          <p:cNvSpPr txBox="1"/>
          <p:nvPr/>
        </p:nvSpPr>
        <p:spPr>
          <a:xfrm>
            <a:off x="7194158" y="3740676"/>
            <a:ext cx="4314963" cy="4737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Between Transformer and Unit Table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1C0DCA-A821-F84B-9E47-AFFDBC1AA07C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80C7E9-C675-9E47-92E8-CF09A13D511E}"/>
              </a:ext>
            </a:extLst>
          </p:cNvPr>
          <p:cNvSpPr txBox="1"/>
          <p:nvPr/>
        </p:nvSpPr>
        <p:spPr>
          <a:xfrm>
            <a:off x="7877038" y="3106213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Unit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95D2CB-84E4-1848-AAF0-0E9998596A3A}"/>
              </a:ext>
            </a:extLst>
          </p:cNvPr>
          <p:cNvSpPr txBox="1"/>
          <p:nvPr/>
        </p:nvSpPr>
        <p:spPr>
          <a:xfrm>
            <a:off x="6167227" y="6023184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706DC6-ADF0-3849-A368-D2DFF28F2A9B}"/>
              </a:ext>
            </a:extLst>
          </p:cNvPr>
          <p:cNvSpPr txBox="1"/>
          <p:nvPr/>
        </p:nvSpPr>
        <p:spPr>
          <a:xfrm>
            <a:off x="397154" y="5568090"/>
            <a:ext cx="4016224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lines may be split at transformer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C2A169-6D42-5445-B7D6-4ECA91FD27FE}"/>
              </a:ext>
            </a:extLst>
          </p:cNvPr>
          <p:cNvSpPr/>
          <p:nvPr/>
        </p:nvSpPr>
        <p:spPr bwMode="auto">
          <a:xfrm>
            <a:off x="5958712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214F9E-E909-3F48-89EB-EE2D3085248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20356" y="3252265"/>
            <a:ext cx="1628974" cy="1280340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Internal Storage 23">
            <a:extLst>
              <a:ext uri="{FF2B5EF4-FFF2-40B4-BE49-F238E27FC236}">
                <a16:creationId xmlns:a16="http://schemas.microsoft.com/office/drawing/2014/main" id="{8088240D-E704-AF41-8B8F-0B21B4C8AD2B}"/>
              </a:ext>
            </a:extLst>
          </p:cNvPr>
          <p:cNvSpPr/>
          <p:nvPr/>
        </p:nvSpPr>
        <p:spPr bwMode="auto">
          <a:xfrm>
            <a:off x="7517138" y="3088282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41800B-A44A-0744-B42B-EB24C8061705}"/>
              </a:ext>
            </a:extLst>
          </p:cNvPr>
          <p:cNvSpPr/>
          <p:nvPr/>
        </p:nvSpPr>
        <p:spPr bwMode="auto">
          <a:xfrm>
            <a:off x="5959653" y="30904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295C57-46FB-0341-8783-38107CF3253F}"/>
              </a:ext>
            </a:extLst>
          </p:cNvPr>
          <p:cNvSpPr txBox="1"/>
          <p:nvPr/>
        </p:nvSpPr>
        <p:spPr>
          <a:xfrm>
            <a:off x="4464689" y="3734647"/>
            <a:ext cx="1768343" cy="4737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Between Transformer and Pole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98F5C6-DCD1-6240-A32B-E512DEA4CFE3}"/>
              </a:ext>
            </a:extLst>
          </p:cNvPr>
          <p:cNvSpPr txBox="1"/>
          <p:nvPr/>
        </p:nvSpPr>
        <p:spPr>
          <a:xfrm>
            <a:off x="5467823" y="3160817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Pole</a:t>
            </a:r>
          </a:p>
        </p:txBody>
      </p:sp>
    </p:spTree>
    <p:extLst>
      <p:ext uri="{BB962C8B-B14F-4D97-AF65-F5344CB8AC3E}">
        <p14:creationId xmlns:p14="http://schemas.microsoft.com/office/powerpoint/2010/main" val="36802484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896E8F-BD9A-1E4F-A2B4-80E42F83CCF9}"/>
              </a:ext>
            </a:extLst>
          </p:cNvPr>
          <p:cNvCxnSpPr>
            <a:cxnSpLocks/>
          </p:cNvCxnSpPr>
          <p:nvPr/>
        </p:nvCxnSpPr>
        <p:spPr bwMode="auto">
          <a:xfrm>
            <a:off x="5055476" y="342900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FD9ED0-49E8-9E4A-BE91-74F3A1B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7DFD-7A6E-B04B-A517-2F7FEEE93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F96006-CD9D-BE4B-A7F7-30DCB9EBB708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478879-D3F4-5F4C-814F-37C274513E2B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6095873" y="4553110"/>
            <a:ext cx="127" cy="230489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25B55-86A3-7644-BB00-57FD16612B3E}"/>
              </a:ext>
            </a:extLst>
          </p:cNvPr>
          <p:cNvSpPr txBox="1"/>
          <p:nvPr/>
        </p:nvSpPr>
        <p:spPr>
          <a:xfrm>
            <a:off x="808328" y="2497975"/>
            <a:ext cx="5567681" cy="7876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ADA62-EF06-F647-BAAC-794A55360A8A}"/>
              </a:ext>
            </a:extLst>
          </p:cNvPr>
          <p:cNvSpPr txBox="1"/>
          <p:nvPr/>
        </p:nvSpPr>
        <p:spPr>
          <a:xfrm>
            <a:off x="6376009" y="5129531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0ABA0-E602-8544-AC62-74B536775957}"/>
              </a:ext>
            </a:extLst>
          </p:cNvPr>
          <p:cNvSpPr txBox="1"/>
          <p:nvPr/>
        </p:nvSpPr>
        <p:spPr>
          <a:xfrm>
            <a:off x="5529606" y="2327909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A371B-D345-D248-A1EE-CF42D7144EE1}"/>
              </a:ext>
            </a:extLst>
          </p:cNvPr>
          <p:cNvSpPr txBox="1"/>
          <p:nvPr/>
        </p:nvSpPr>
        <p:spPr>
          <a:xfrm>
            <a:off x="379888" y="5934553"/>
            <a:ext cx="3764937" cy="7811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E59082-9D86-3E43-9C40-4978B7DB6EE9}"/>
              </a:ext>
            </a:extLst>
          </p:cNvPr>
          <p:cNvSpPr/>
          <p:nvPr/>
        </p:nvSpPr>
        <p:spPr bwMode="auto">
          <a:xfrm>
            <a:off x="5958713" y="370810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15EE6-9121-DC41-A444-A7900A53CA7D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BDC0E6-0D16-7141-B760-73EB026E107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2989669"/>
            <a:ext cx="0" cy="67651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99D51B-04AB-0649-9ACD-BE5E972B51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86492"/>
            <a:ext cx="0" cy="28163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AE709-2ED1-F34D-9FA4-A4312DF6DC46}"/>
              </a:ext>
            </a:extLst>
          </p:cNvPr>
          <p:cNvSpPr txBox="1"/>
          <p:nvPr/>
        </p:nvSpPr>
        <p:spPr>
          <a:xfrm>
            <a:off x="6337256" y="360823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C4D59-F16E-CB42-9DBC-071EB559D44C}"/>
              </a:ext>
            </a:extLst>
          </p:cNvPr>
          <p:cNvSpPr txBox="1"/>
          <p:nvPr/>
        </p:nvSpPr>
        <p:spPr>
          <a:xfrm>
            <a:off x="6337256" y="4226796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3BB46C-EA4E-254C-9F60-2623D3317EDA}"/>
              </a:ext>
            </a:extLst>
          </p:cNvPr>
          <p:cNvSpPr/>
          <p:nvPr/>
        </p:nvSpPr>
        <p:spPr bwMode="auto">
          <a:xfrm>
            <a:off x="5958713" y="427879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2" name="Flowchart: Decision 8">
            <a:extLst>
              <a:ext uri="{FF2B5EF4-FFF2-40B4-BE49-F238E27FC236}">
                <a16:creationId xmlns:a16="http://schemas.microsoft.com/office/drawing/2014/main" id="{BC97D61C-9B9B-0B4F-B229-382D52331C3D}"/>
              </a:ext>
            </a:extLst>
          </p:cNvPr>
          <p:cNvSpPr/>
          <p:nvPr/>
        </p:nvSpPr>
        <p:spPr bwMode="auto">
          <a:xfrm rot="5400000">
            <a:off x="5209566" y="371190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E60ED1-B12A-624B-8E61-00C83756063D}"/>
              </a:ext>
            </a:extLst>
          </p:cNvPr>
          <p:cNvCxnSpPr>
            <a:cxnSpLocks/>
          </p:cNvCxnSpPr>
          <p:nvPr/>
        </p:nvCxnSpPr>
        <p:spPr bwMode="auto">
          <a:xfrm>
            <a:off x="5392573" y="3861873"/>
            <a:ext cx="70330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exagon 34">
            <a:extLst>
              <a:ext uri="{FF2B5EF4-FFF2-40B4-BE49-F238E27FC236}">
                <a16:creationId xmlns:a16="http://schemas.microsoft.com/office/drawing/2014/main" id="{06D81929-533E-8A47-81C8-C4EF5C97D041}"/>
              </a:ext>
            </a:extLst>
          </p:cNvPr>
          <p:cNvSpPr/>
          <p:nvPr/>
        </p:nvSpPr>
        <p:spPr bwMode="auto">
          <a:xfrm>
            <a:off x="4824925" y="315761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3A93-1B18-8F49-B5D0-7660E7EEB98B}"/>
              </a:ext>
            </a:extLst>
          </p:cNvPr>
          <p:cNvSpPr txBox="1"/>
          <p:nvPr/>
        </p:nvSpPr>
        <p:spPr>
          <a:xfrm>
            <a:off x="3546009" y="3117018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058F-E528-244C-9F4C-27C3B5165829}"/>
              </a:ext>
            </a:extLst>
          </p:cNvPr>
          <p:cNvSpPr txBox="1"/>
          <p:nvPr/>
        </p:nvSpPr>
        <p:spPr>
          <a:xfrm>
            <a:off x="3102015" y="3708109"/>
            <a:ext cx="2427591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481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578744-B82B-0149-8E08-8E65ECF8C191}"/>
              </a:ext>
            </a:extLst>
          </p:cNvPr>
          <p:cNvCxnSpPr>
            <a:cxnSpLocks/>
          </p:cNvCxnSpPr>
          <p:nvPr/>
        </p:nvCxnSpPr>
        <p:spPr bwMode="auto">
          <a:xfrm>
            <a:off x="5055476" y="342900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2982C-0C67-F842-B932-EEA15F2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08B6-8E55-754C-92B6-5441FE1925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3DB549-C348-2648-9526-D269562EABF6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B1E9A4-D8EE-AC49-84F8-2ACC0B6EA6D7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845270"/>
            <a:ext cx="0" cy="201273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4B09CB-9D81-2E4B-BDA2-BEB031F1CE13}"/>
              </a:ext>
            </a:extLst>
          </p:cNvPr>
          <p:cNvSpPr txBox="1"/>
          <p:nvPr/>
        </p:nvSpPr>
        <p:spPr>
          <a:xfrm>
            <a:off x="787308" y="2498719"/>
            <a:ext cx="5567681" cy="7876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CBAAC-FE2F-0D46-8B49-AA57C59B6AFB}"/>
              </a:ext>
            </a:extLst>
          </p:cNvPr>
          <p:cNvSpPr txBox="1"/>
          <p:nvPr/>
        </p:nvSpPr>
        <p:spPr>
          <a:xfrm>
            <a:off x="6376009" y="5629056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26BE6-87A0-B042-9157-D44433DE3FB9}"/>
              </a:ext>
            </a:extLst>
          </p:cNvPr>
          <p:cNvSpPr txBox="1"/>
          <p:nvPr/>
        </p:nvSpPr>
        <p:spPr>
          <a:xfrm>
            <a:off x="5392446" y="2338484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68E5B-D876-1F4C-AD16-1564F068F0E0}"/>
              </a:ext>
            </a:extLst>
          </p:cNvPr>
          <p:cNvSpPr txBox="1"/>
          <p:nvPr/>
        </p:nvSpPr>
        <p:spPr>
          <a:xfrm>
            <a:off x="397154" y="4979513"/>
            <a:ext cx="3764937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0029FB-5B0D-5A47-B711-03FBAE74ED9D}"/>
              </a:ext>
            </a:extLst>
          </p:cNvPr>
          <p:cNvSpPr/>
          <p:nvPr/>
        </p:nvSpPr>
        <p:spPr bwMode="auto">
          <a:xfrm>
            <a:off x="5950101" y="324349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D6114-510A-1E41-9E5B-6CE92B2E55DE}"/>
              </a:ext>
            </a:extLst>
          </p:cNvPr>
          <p:cNvSpPr/>
          <p:nvPr/>
        </p:nvSpPr>
        <p:spPr bwMode="auto">
          <a:xfrm>
            <a:off x="5958713" y="370810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6DF20-7D1D-AD44-AF6E-0BDB2A2A13AF}"/>
              </a:ext>
            </a:extLst>
          </p:cNvPr>
          <p:cNvSpPr txBox="1"/>
          <p:nvPr/>
        </p:nvSpPr>
        <p:spPr>
          <a:xfrm>
            <a:off x="6366802" y="315761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7C101-C459-4441-8AB9-B52952518490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6BCEAE-6F6D-404F-AFC5-54008E1B0809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2989669"/>
            <a:ext cx="0" cy="67651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A7E689-A46F-A544-89A9-99564FE1F289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86492"/>
            <a:ext cx="0" cy="2816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6DE1D-3951-D548-80D9-F4106C154F34}"/>
              </a:ext>
            </a:extLst>
          </p:cNvPr>
          <p:cNvSpPr txBox="1"/>
          <p:nvPr/>
        </p:nvSpPr>
        <p:spPr>
          <a:xfrm>
            <a:off x="6352841" y="3671857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6964D-7CA9-8849-8EDD-2C65DB766CA7}"/>
              </a:ext>
            </a:extLst>
          </p:cNvPr>
          <p:cNvSpPr txBox="1"/>
          <p:nvPr/>
        </p:nvSpPr>
        <p:spPr>
          <a:xfrm>
            <a:off x="6361708" y="420066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8B91A0-419D-F547-BAB7-444FC483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868129"/>
            <a:ext cx="0" cy="61453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5FB3432-CA58-EE4A-90B6-C8144F0C322A}"/>
              </a:ext>
            </a:extLst>
          </p:cNvPr>
          <p:cNvSpPr/>
          <p:nvPr/>
        </p:nvSpPr>
        <p:spPr bwMode="auto">
          <a:xfrm>
            <a:off x="5950101" y="417581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859B5-359D-5349-BFFF-6281DB31DD6C}"/>
              </a:ext>
            </a:extLst>
          </p:cNvPr>
          <p:cNvSpPr txBox="1"/>
          <p:nvPr/>
        </p:nvSpPr>
        <p:spPr>
          <a:xfrm>
            <a:off x="6376009" y="4801836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5CE4D1-88E6-8C46-94BB-863E5267CCC0}"/>
              </a:ext>
            </a:extLst>
          </p:cNvPr>
          <p:cNvSpPr/>
          <p:nvPr/>
        </p:nvSpPr>
        <p:spPr bwMode="auto">
          <a:xfrm>
            <a:off x="5958713" y="482368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1" name="Flowchart: Decision 8">
            <a:extLst>
              <a:ext uri="{FF2B5EF4-FFF2-40B4-BE49-F238E27FC236}">
                <a16:creationId xmlns:a16="http://schemas.microsoft.com/office/drawing/2014/main" id="{E3854BEE-D2B5-0646-8185-F4580A7824D8}"/>
              </a:ext>
            </a:extLst>
          </p:cNvPr>
          <p:cNvSpPr/>
          <p:nvPr/>
        </p:nvSpPr>
        <p:spPr bwMode="auto">
          <a:xfrm rot="5400000">
            <a:off x="5209566" y="371190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D7856F-81F9-2942-A4A6-6EF92246A452}"/>
              </a:ext>
            </a:extLst>
          </p:cNvPr>
          <p:cNvCxnSpPr>
            <a:cxnSpLocks/>
          </p:cNvCxnSpPr>
          <p:nvPr/>
        </p:nvCxnSpPr>
        <p:spPr bwMode="auto">
          <a:xfrm>
            <a:off x="5392573" y="3861873"/>
            <a:ext cx="70330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5DB01ACC-6659-3A47-A29D-E0EF940E8D88}"/>
              </a:ext>
            </a:extLst>
          </p:cNvPr>
          <p:cNvSpPr/>
          <p:nvPr/>
        </p:nvSpPr>
        <p:spPr bwMode="auto">
          <a:xfrm>
            <a:off x="4824925" y="315761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6E794-B1DD-9D4E-B8A8-86AFD3869017}"/>
              </a:ext>
            </a:extLst>
          </p:cNvPr>
          <p:cNvSpPr txBox="1"/>
          <p:nvPr/>
        </p:nvSpPr>
        <p:spPr>
          <a:xfrm>
            <a:off x="3503718" y="3133436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420A9-EE9A-694A-8943-5B38BD2CB4CD}"/>
              </a:ext>
            </a:extLst>
          </p:cNvPr>
          <p:cNvSpPr txBox="1"/>
          <p:nvPr/>
        </p:nvSpPr>
        <p:spPr>
          <a:xfrm>
            <a:off x="3179345" y="3663933"/>
            <a:ext cx="2427591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B3626C-0D01-C448-AE96-44701B55C1D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2065" y="3912714"/>
            <a:ext cx="440835" cy="43902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F3651C2-0808-C946-8888-DD07DD7D5A8F}"/>
              </a:ext>
            </a:extLst>
          </p:cNvPr>
          <p:cNvSpPr/>
          <p:nvPr/>
        </p:nvSpPr>
        <p:spPr bwMode="auto">
          <a:xfrm>
            <a:off x="4780301" y="419585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82B3A-F1B6-9346-A4A9-2CFF15392C21}"/>
              </a:ext>
            </a:extLst>
          </p:cNvPr>
          <p:cNvSpPr txBox="1"/>
          <p:nvPr/>
        </p:nvSpPr>
        <p:spPr>
          <a:xfrm>
            <a:off x="3679076" y="4187018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9700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6BCEAE-6F6D-404F-AFC5-54008E1B0809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5873" y="2989670"/>
            <a:ext cx="127" cy="4393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8B91A0-419D-F547-BAB7-444FC483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868129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D7856F-81F9-2942-A4A6-6EF92246A452}"/>
              </a:ext>
            </a:extLst>
          </p:cNvPr>
          <p:cNvCxnSpPr>
            <a:cxnSpLocks/>
          </p:cNvCxnSpPr>
          <p:nvPr/>
        </p:nvCxnSpPr>
        <p:spPr bwMode="auto">
          <a:xfrm>
            <a:off x="5392573" y="3861873"/>
            <a:ext cx="70330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578744-B82B-0149-8E08-8E65ECF8C191}"/>
              </a:ext>
            </a:extLst>
          </p:cNvPr>
          <p:cNvCxnSpPr>
            <a:cxnSpLocks/>
          </p:cNvCxnSpPr>
          <p:nvPr/>
        </p:nvCxnSpPr>
        <p:spPr bwMode="auto">
          <a:xfrm>
            <a:off x="5055476" y="342900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B3626C-0D01-C448-AE96-44701B55C1D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2065" y="3912714"/>
            <a:ext cx="440835" cy="43902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52982C-0C67-F842-B932-EEA15F2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 Hybrid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08B6-8E55-754C-92B6-5441FE1925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3DB549-C348-2648-9526-D269562EABF6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B1E9A4-D8EE-AC49-84F8-2ACC0B6EA6D7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845270"/>
            <a:ext cx="0" cy="201273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4B09CB-9D81-2E4B-BDA2-BEB031F1CE13}"/>
              </a:ext>
            </a:extLst>
          </p:cNvPr>
          <p:cNvSpPr txBox="1"/>
          <p:nvPr/>
        </p:nvSpPr>
        <p:spPr>
          <a:xfrm>
            <a:off x="808329" y="2495920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CBAAC-FE2F-0D46-8B49-AA57C59B6AFB}"/>
              </a:ext>
            </a:extLst>
          </p:cNvPr>
          <p:cNvSpPr txBox="1"/>
          <p:nvPr/>
        </p:nvSpPr>
        <p:spPr>
          <a:xfrm>
            <a:off x="6332907" y="5651380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Duplex/ Underground Triplex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26BE6-87A0-B042-9157-D44433DE3FB9}"/>
              </a:ext>
            </a:extLst>
          </p:cNvPr>
          <p:cNvSpPr txBox="1"/>
          <p:nvPr/>
        </p:nvSpPr>
        <p:spPr>
          <a:xfrm>
            <a:off x="6352841" y="2472725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68E5B-D876-1F4C-AD16-1564F068F0E0}"/>
              </a:ext>
            </a:extLst>
          </p:cNvPr>
          <p:cNvSpPr txBox="1"/>
          <p:nvPr/>
        </p:nvSpPr>
        <p:spPr>
          <a:xfrm>
            <a:off x="397154" y="4979513"/>
            <a:ext cx="3764937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0029FB-5B0D-5A47-B711-03FBAE74ED9D}"/>
              </a:ext>
            </a:extLst>
          </p:cNvPr>
          <p:cNvSpPr/>
          <p:nvPr/>
        </p:nvSpPr>
        <p:spPr bwMode="auto">
          <a:xfrm>
            <a:off x="5950101" y="324349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D6114-510A-1E41-9E5B-6CE92B2E55DE}"/>
              </a:ext>
            </a:extLst>
          </p:cNvPr>
          <p:cNvSpPr/>
          <p:nvPr/>
        </p:nvSpPr>
        <p:spPr bwMode="auto">
          <a:xfrm>
            <a:off x="5958713" y="370810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6DF20-7D1D-AD44-AF6E-0BDB2A2A13AF}"/>
              </a:ext>
            </a:extLst>
          </p:cNvPr>
          <p:cNvSpPr txBox="1"/>
          <p:nvPr/>
        </p:nvSpPr>
        <p:spPr>
          <a:xfrm>
            <a:off x="6352841" y="314853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7C101-C459-4441-8AB9-B52952518490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A7E689-A46F-A544-89A9-99564FE1F28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95873" y="3429000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6DE1D-3951-D548-80D9-F4106C154F34}"/>
              </a:ext>
            </a:extLst>
          </p:cNvPr>
          <p:cNvSpPr txBox="1"/>
          <p:nvPr/>
        </p:nvSpPr>
        <p:spPr>
          <a:xfrm>
            <a:off x="6350986" y="3672727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6964D-7CA9-8849-8EDD-2C65DB766CA7}"/>
              </a:ext>
            </a:extLst>
          </p:cNvPr>
          <p:cNvSpPr txBox="1"/>
          <p:nvPr/>
        </p:nvSpPr>
        <p:spPr>
          <a:xfrm>
            <a:off x="6352841" y="4147065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FB3432-CA58-EE4A-90B6-C8144F0C322A}"/>
              </a:ext>
            </a:extLst>
          </p:cNvPr>
          <p:cNvSpPr/>
          <p:nvPr/>
        </p:nvSpPr>
        <p:spPr bwMode="auto">
          <a:xfrm>
            <a:off x="5950101" y="417581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859B5-359D-5349-BFFF-6281DB31DD6C}"/>
              </a:ext>
            </a:extLst>
          </p:cNvPr>
          <p:cNvSpPr txBox="1"/>
          <p:nvPr/>
        </p:nvSpPr>
        <p:spPr>
          <a:xfrm>
            <a:off x="6376009" y="4744022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Riser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5CE4D1-88E6-8C46-94BB-863E5267CCC0}"/>
              </a:ext>
            </a:extLst>
          </p:cNvPr>
          <p:cNvSpPr/>
          <p:nvPr/>
        </p:nvSpPr>
        <p:spPr bwMode="auto">
          <a:xfrm>
            <a:off x="5958713" y="482368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1" name="Flowchart: Decision 8">
            <a:extLst>
              <a:ext uri="{FF2B5EF4-FFF2-40B4-BE49-F238E27FC236}">
                <a16:creationId xmlns:a16="http://schemas.microsoft.com/office/drawing/2014/main" id="{E3854BEE-D2B5-0646-8185-F4580A7824D8}"/>
              </a:ext>
            </a:extLst>
          </p:cNvPr>
          <p:cNvSpPr/>
          <p:nvPr/>
        </p:nvSpPr>
        <p:spPr bwMode="auto">
          <a:xfrm rot="5400000">
            <a:off x="5209566" y="371190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DB01ACC-6659-3A47-A29D-E0EF940E8D88}"/>
              </a:ext>
            </a:extLst>
          </p:cNvPr>
          <p:cNvSpPr/>
          <p:nvPr/>
        </p:nvSpPr>
        <p:spPr bwMode="auto">
          <a:xfrm>
            <a:off x="4824925" y="315761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6E794-B1DD-9D4E-B8A8-86AFD3869017}"/>
              </a:ext>
            </a:extLst>
          </p:cNvPr>
          <p:cNvSpPr txBox="1"/>
          <p:nvPr/>
        </p:nvSpPr>
        <p:spPr>
          <a:xfrm>
            <a:off x="3507630" y="3135054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420A9-EE9A-694A-8943-5B38BD2CB4CD}"/>
              </a:ext>
            </a:extLst>
          </p:cNvPr>
          <p:cNvSpPr txBox="1"/>
          <p:nvPr/>
        </p:nvSpPr>
        <p:spPr>
          <a:xfrm>
            <a:off x="3102078" y="3621052"/>
            <a:ext cx="2427591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3651C2-0808-C946-8888-DD07DD7D5A8F}"/>
              </a:ext>
            </a:extLst>
          </p:cNvPr>
          <p:cNvSpPr/>
          <p:nvPr/>
        </p:nvSpPr>
        <p:spPr bwMode="auto">
          <a:xfrm>
            <a:off x="4780301" y="419585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82B3A-F1B6-9346-A4A9-2CFF15392C21}"/>
              </a:ext>
            </a:extLst>
          </p:cNvPr>
          <p:cNvSpPr txBox="1"/>
          <p:nvPr/>
        </p:nvSpPr>
        <p:spPr>
          <a:xfrm>
            <a:off x="3681334" y="4162670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37563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C1DC733-39F2-47DF-B37F-0096DE499C31}"/>
              </a:ext>
            </a:extLst>
          </p:cNvPr>
          <p:cNvSpPr/>
          <p:nvPr/>
        </p:nvSpPr>
        <p:spPr bwMode="auto">
          <a:xfrm rot="5400000">
            <a:off x="4423457" y="2799490"/>
            <a:ext cx="2987627" cy="2934758"/>
          </a:xfrm>
          <a:custGeom>
            <a:avLst/>
            <a:gdLst>
              <a:gd name="connsiteX0" fmla="*/ 0 w 2987627"/>
              <a:gd name="connsiteY0" fmla="*/ 2373817 h 2934758"/>
              <a:gd name="connsiteX1" fmla="*/ 0 w 2987627"/>
              <a:gd name="connsiteY1" fmla="*/ 0 h 2934758"/>
              <a:gd name="connsiteX2" fmla="*/ 2987627 w 2987627"/>
              <a:gd name="connsiteY2" fmla="*/ 0 h 2934758"/>
              <a:gd name="connsiteX3" fmla="*/ 2987627 w 2987627"/>
              <a:gd name="connsiteY3" fmla="*/ 2373817 h 2934758"/>
              <a:gd name="connsiteX4" fmla="*/ 1627695 w 2987627"/>
              <a:gd name="connsiteY4" fmla="*/ 2373817 h 2934758"/>
              <a:gd name="connsiteX5" fmla="*/ 1627695 w 2987627"/>
              <a:gd name="connsiteY5" fmla="*/ 2784342 h 2934758"/>
              <a:gd name="connsiteX6" fmla="*/ 1234298 w 2987627"/>
              <a:gd name="connsiteY6" fmla="*/ 2934758 h 2934758"/>
              <a:gd name="connsiteX7" fmla="*/ 840901 w 2987627"/>
              <a:gd name="connsiteY7" fmla="*/ 2784342 h 2934758"/>
              <a:gd name="connsiteX8" fmla="*/ 840901 w 2987627"/>
              <a:gd name="connsiteY8" fmla="*/ 2373817 h 293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7627" h="2934758">
                <a:moveTo>
                  <a:pt x="0" y="2373817"/>
                </a:moveTo>
                <a:lnTo>
                  <a:pt x="0" y="0"/>
                </a:lnTo>
                <a:lnTo>
                  <a:pt x="2987627" y="0"/>
                </a:lnTo>
                <a:lnTo>
                  <a:pt x="2987627" y="2373817"/>
                </a:lnTo>
                <a:lnTo>
                  <a:pt x="1627695" y="2373817"/>
                </a:lnTo>
                <a:lnTo>
                  <a:pt x="1627695" y="2784342"/>
                </a:lnTo>
                <a:lnTo>
                  <a:pt x="1234298" y="2934758"/>
                </a:lnTo>
                <a:lnTo>
                  <a:pt x="840901" y="2784342"/>
                </a:lnTo>
                <a:lnTo>
                  <a:pt x="840901" y="237381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694F7-1B31-1449-99A2-09E02141D8F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54643" y="4737707"/>
            <a:ext cx="861165" cy="91367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71DC81-E61D-8C4A-910D-5E227209476D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6394" y="4801790"/>
            <a:ext cx="861164" cy="79202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AB86E-9A9A-BA4E-A884-58D500907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6235121" y="4887993"/>
            <a:ext cx="0" cy="69393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71DFC8-83A4-DC48-8970-4B6A0D70A93E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9003" y="3014309"/>
            <a:ext cx="127" cy="4393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76B31-D587-D849-9782-84A516BD8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9130" y="4182861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16FAD-D8A6-BB4A-A0B7-8108C857E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39003" y="3672727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84EEA-82C0-1142-85F2-102A00008CF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7316" y="3061102"/>
            <a:ext cx="127" cy="4393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A91A0-2CCD-F940-B557-45B3343C301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7443" y="4229654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317E33-0AAD-5E4E-8084-02A7CC90E1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27316" y="3719520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A37A6C-66F8-B849-AFB8-B698F6E7783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15629" y="3028509"/>
            <a:ext cx="127" cy="4393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3659BB-66E6-2C41-A637-C09220DD8B84}"/>
              </a:ext>
            </a:extLst>
          </p:cNvPr>
          <p:cNvCxnSpPr>
            <a:cxnSpLocks/>
          </p:cNvCxnSpPr>
          <p:nvPr/>
        </p:nvCxnSpPr>
        <p:spPr bwMode="auto">
          <a:xfrm flipV="1">
            <a:off x="7115756" y="4197061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64B9A-FFF3-7949-9B13-2EB3AA3B59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15629" y="3686927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FFEAAB-7B9E-3C4E-904B-76241E1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Wye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6B0B-34DD-FC43-81BD-3344C5E4B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E9A762-A3AC-D84D-BDFF-C69BB9BFDA90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3965917" y="3616299"/>
            <a:ext cx="209654" cy="409718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F3EE-1497-AA44-9BBB-22E752D31333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 flipV="1">
            <a:off x="3832506" y="4026017"/>
            <a:ext cx="343065" cy="51302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6706E-D1A2-0E41-8697-1C5F91065F6D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62AF4E-EAF5-9D4E-80FD-C74237A4B05E}"/>
              </a:ext>
            </a:extLst>
          </p:cNvPr>
          <p:cNvCxnSpPr>
            <a:cxnSpLocks/>
          </p:cNvCxnSpPr>
          <p:nvPr/>
        </p:nvCxnSpPr>
        <p:spPr bwMode="auto">
          <a:xfrm>
            <a:off x="6215808" y="5651380"/>
            <a:ext cx="8739" cy="120662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7903FF-5DEE-594A-9958-800B2AB521DD}"/>
              </a:ext>
            </a:extLst>
          </p:cNvPr>
          <p:cNvSpPr txBox="1"/>
          <p:nvPr/>
        </p:nvSpPr>
        <p:spPr>
          <a:xfrm>
            <a:off x="808329" y="2495920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9CA9F-4539-4F43-97FE-7F035C89F961}"/>
              </a:ext>
            </a:extLst>
          </p:cNvPr>
          <p:cNvSpPr txBox="1"/>
          <p:nvPr/>
        </p:nvSpPr>
        <p:spPr>
          <a:xfrm>
            <a:off x="6376013" y="6160644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Duplex/ Underground Triplex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533D7-7073-424C-B230-0D650C3FDECA}"/>
              </a:ext>
            </a:extLst>
          </p:cNvPr>
          <p:cNvSpPr txBox="1"/>
          <p:nvPr/>
        </p:nvSpPr>
        <p:spPr>
          <a:xfrm>
            <a:off x="5453666" y="224906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431BA-B593-604C-B40F-87D8AFA7D4ED}"/>
              </a:ext>
            </a:extLst>
          </p:cNvPr>
          <p:cNvSpPr txBox="1"/>
          <p:nvPr/>
        </p:nvSpPr>
        <p:spPr>
          <a:xfrm>
            <a:off x="336501" y="5194543"/>
            <a:ext cx="3764937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99F34A-7CC9-5948-9AE1-481E966B56E1}"/>
              </a:ext>
            </a:extLst>
          </p:cNvPr>
          <p:cNvSpPr/>
          <p:nvPr/>
        </p:nvSpPr>
        <p:spPr bwMode="auto">
          <a:xfrm>
            <a:off x="5190208" y="333828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BDDC8D-48FF-7348-A5CA-EB4B7CAB5919}"/>
              </a:ext>
            </a:extLst>
          </p:cNvPr>
          <p:cNvSpPr/>
          <p:nvPr/>
        </p:nvSpPr>
        <p:spPr bwMode="auto">
          <a:xfrm>
            <a:off x="5190208" y="395844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CD3BB-2B4A-E14D-AD9E-AEFED0EE6C06}"/>
              </a:ext>
            </a:extLst>
          </p:cNvPr>
          <p:cNvSpPr txBox="1"/>
          <p:nvPr/>
        </p:nvSpPr>
        <p:spPr>
          <a:xfrm>
            <a:off x="7520354" y="3337487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737CA-20B5-054E-B128-FF2EEF33170E}"/>
              </a:ext>
            </a:extLst>
          </p:cNvPr>
          <p:cNvSpPr/>
          <p:nvPr/>
        </p:nvSpPr>
        <p:spPr bwMode="auto">
          <a:xfrm>
            <a:off x="6079217" y="281734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FA271-9E01-EF47-80CD-43455C1BB0AF}"/>
              </a:ext>
            </a:extLst>
          </p:cNvPr>
          <p:cNvSpPr txBox="1"/>
          <p:nvPr/>
        </p:nvSpPr>
        <p:spPr>
          <a:xfrm>
            <a:off x="7520354" y="3925691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698F8-C123-0A47-A2D9-74DD533D59B2}"/>
              </a:ext>
            </a:extLst>
          </p:cNvPr>
          <p:cNvSpPr txBox="1"/>
          <p:nvPr/>
        </p:nvSpPr>
        <p:spPr>
          <a:xfrm>
            <a:off x="7520354" y="454154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B4C379-24AA-B745-9813-BB0FDE764726}"/>
              </a:ext>
            </a:extLst>
          </p:cNvPr>
          <p:cNvSpPr/>
          <p:nvPr/>
        </p:nvSpPr>
        <p:spPr bwMode="auto">
          <a:xfrm>
            <a:off x="5201970" y="458400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CAF1C-179E-AA40-905A-85503A1A79F9}"/>
              </a:ext>
            </a:extLst>
          </p:cNvPr>
          <p:cNvSpPr txBox="1"/>
          <p:nvPr/>
        </p:nvSpPr>
        <p:spPr>
          <a:xfrm>
            <a:off x="6726976" y="5362937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Bare Wire/ Duplex/ Triplex/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D07DCE-5BEF-D842-A225-C02AF3D479B3}"/>
              </a:ext>
            </a:extLst>
          </p:cNvPr>
          <p:cNvSpPr/>
          <p:nvPr/>
        </p:nvSpPr>
        <p:spPr bwMode="auto">
          <a:xfrm>
            <a:off x="6078521" y="544477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Flowchart: Decision 8">
            <a:extLst>
              <a:ext uri="{FF2B5EF4-FFF2-40B4-BE49-F238E27FC236}">
                <a16:creationId xmlns:a16="http://schemas.microsoft.com/office/drawing/2014/main" id="{E0C75B54-966F-BD47-B010-B85B404815D0}"/>
              </a:ext>
            </a:extLst>
          </p:cNvPr>
          <p:cNvSpPr/>
          <p:nvPr/>
        </p:nvSpPr>
        <p:spPr bwMode="auto">
          <a:xfrm rot="5400000">
            <a:off x="4129851" y="3888857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717BB97-46F2-0947-BDB2-EFC76B195534}"/>
              </a:ext>
            </a:extLst>
          </p:cNvPr>
          <p:cNvSpPr/>
          <p:nvPr/>
        </p:nvSpPr>
        <p:spPr bwMode="auto">
          <a:xfrm>
            <a:off x="3724472" y="3334867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F1D49-A0DB-8343-8B60-EECE8F4C7D1D}"/>
              </a:ext>
            </a:extLst>
          </p:cNvPr>
          <p:cNvSpPr txBox="1"/>
          <p:nvPr/>
        </p:nvSpPr>
        <p:spPr>
          <a:xfrm>
            <a:off x="2490647" y="3222178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1A4AFA-2E2A-BF42-91EC-326945EA8396}"/>
              </a:ext>
            </a:extLst>
          </p:cNvPr>
          <p:cNvSpPr txBox="1"/>
          <p:nvPr/>
        </p:nvSpPr>
        <p:spPr>
          <a:xfrm>
            <a:off x="2001626" y="3798307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D4B8ED-9DC2-0A43-8094-463F7F3640A5}"/>
              </a:ext>
            </a:extLst>
          </p:cNvPr>
          <p:cNvSpPr/>
          <p:nvPr/>
        </p:nvSpPr>
        <p:spPr bwMode="auto">
          <a:xfrm>
            <a:off x="3679848" y="437310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340F8-27E1-934C-8D80-28FC09B2BF7A}"/>
              </a:ext>
            </a:extLst>
          </p:cNvPr>
          <p:cNvSpPr txBox="1"/>
          <p:nvPr/>
        </p:nvSpPr>
        <p:spPr>
          <a:xfrm>
            <a:off x="2623184" y="4390704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DE4F3E-4284-C443-B5FA-7441D77A94D8}"/>
              </a:ext>
            </a:extLst>
          </p:cNvPr>
          <p:cNvSpPr/>
          <p:nvPr/>
        </p:nvSpPr>
        <p:spPr bwMode="auto">
          <a:xfrm>
            <a:off x="5190208" y="281966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B0A5-570E-E04E-8ECD-8D6AF48C43A3}"/>
              </a:ext>
            </a:extLst>
          </p:cNvPr>
          <p:cNvSpPr/>
          <p:nvPr/>
        </p:nvSpPr>
        <p:spPr bwMode="auto">
          <a:xfrm>
            <a:off x="6961408" y="281651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C4FFA6-E2FD-9E42-A9E6-A52788975626}"/>
              </a:ext>
            </a:extLst>
          </p:cNvPr>
          <p:cNvSpPr/>
          <p:nvPr/>
        </p:nvSpPr>
        <p:spPr bwMode="auto">
          <a:xfrm>
            <a:off x="6078521" y="338507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546245-6650-6D49-9707-931E5D2DFE5D}"/>
              </a:ext>
            </a:extLst>
          </p:cNvPr>
          <p:cNvSpPr/>
          <p:nvPr/>
        </p:nvSpPr>
        <p:spPr bwMode="auto">
          <a:xfrm>
            <a:off x="6078521" y="400524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176757-3D4A-4E45-8025-D89BA958BA60}"/>
              </a:ext>
            </a:extLst>
          </p:cNvPr>
          <p:cNvSpPr/>
          <p:nvPr/>
        </p:nvSpPr>
        <p:spPr bwMode="auto">
          <a:xfrm>
            <a:off x="6090283" y="463079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DEC22C-25F0-2843-A0A8-8F701659AC06}"/>
              </a:ext>
            </a:extLst>
          </p:cNvPr>
          <p:cNvSpPr/>
          <p:nvPr/>
        </p:nvSpPr>
        <p:spPr bwMode="auto">
          <a:xfrm>
            <a:off x="6966834" y="335248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F667FB-651A-854A-889E-66193321D6A4}"/>
              </a:ext>
            </a:extLst>
          </p:cNvPr>
          <p:cNvSpPr/>
          <p:nvPr/>
        </p:nvSpPr>
        <p:spPr bwMode="auto">
          <a:xfrm>
            <a:off x="6966834" y="397264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48496F-17B4-5849-B870-29801007E3EC}"/>
              </a:ext>
            </a:extLst>
          </p:cNvPr>
          <p:cNvSpPr/>
          <p:nvPr/>
        </p:nvSpPr>
        <p:spPr bwMode="auto">
          <a:xfrm>
            <a:off x="6978596" y="459820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6199273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7BE4DF3-0D32-44F5-95DC-B10A27E83906}"/>
              </a:ext>
            </a:extLst>
          </p:cNvPr>
          <p:cNvSpPr/>
          <p:nvPr/>
        </p:nvSpPr>
        <p:spPr bwMode="auto">
          <a:xfrm rot="5400000">
            <a:off x="4525406" y="2964658"/>
            <a:ext cx="2987633" cy="2604430"/>
          </a:xfrm>
          <a:custGeom>
            <a:avLst/>
            <a:gdLst>
              <a:gd name="connsiteX0" fmla="*/ 0 w 2987633"/>
              <a:gd name="connsiteY0" fmla="*/ 2213167 h 2604430"/>
              <a:gd name="connsiteX1" fmla="*/ 0 w 2987633"/>
              <a:gd name="connsiteY1" fmla="*/ 0 h 2604430"/>
              <a:gd name="connsiteX2" fmla="*/ 2987633 w 2987633"/>
              <a:gd name="connsiteY2" fmla="*/ 0 h 2604430"/>
              <a:gd name="connsiteX3" fmla="*/ 2987633 w 2987633"/>
              <a:gd name="connsiteY3" fmla="*/ 2213167 h 2604430"/>
              <a:gd name="connsiteX4" fmla="*/ 1678020 w 2987633"/>
              <a:gd name="connsiteY4" fmla="*/ 2213167 h 2604430"/>
              <a:gd name="connsiteX5" fmla="*/ 1678020 w 2987633"/>
              <a:gd name="connsiteY5" fmla="*/ 2513724 h 2604430"/>
              <a:gd name="connsiteX6" fmla="*/ 1328789 w 2987633"/>
              <a:gd name="connsiteY6" fmla="*/ 2604430 h 2604430"/>
              <a:gd name="connsiteX7" fmla="*/ 979557 w 2987633"/>
              <a:gd name="connsiteY7" fmla="*/ 2513724 h 2604430"/>
              <a:gd name="connsiteX8" fmla="*/ 979557 w 2987633"/>
              <a:gd name="connsiteY8" fmla="*/ 2213167 h 260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7633" h="2604430">
                <a:moveTo>
                  <a:pt x="0" y="2213167"/>
                </a:moveTo>
                <a:lnTo>
                  <a:pt x="0" y="0"/>
                </a:lnTo>
                <a:lnTo>
                  <a:pt x="2987633" y="0"/>
                </a:lnTo>
                <a:lnTo>
                  <a:pt x="2987633" y="2213167"/>
                </a:lnTo>
                <a:lnTo>
                  <a:pt x="1678020" y="2213167"/>
                </a:lnTo>
                <a:lnTo>
                  <a:pt x="1678020" y="2513724"/>
                </a:lnTo>
                <a:lnTo>
                  <a:pt x="1328789" y="2604430"/>
                </a:lnTo>
                <a:lnTo>
                  <a:pt x="979557" y="2513724"/>
                </a:lnTo>
                <a:lnTo>
                  <a:pt x="979557" y="221316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680304-7920-9640-9C9C-622B9B727F92}"/>
              </a:ext>
            </a:extLst>
          </p:cNvPr>
          <p:cNvCxnSpPr>
            <a:cxnSpLocks/>
            <a:stCxn id="39" idx="2"/>
            <a:endCxn id="16" idx="6"/>
          </p:cNvCxnSpPr>
          <p:nvPr/>
        </p:nvCxnSpPr>
        <p:spPr bwMode="auto">
          <a:xfrm flipH="1" flipV="1">
            <a:off x="5464528" y="4118469"/>
            <a:ext cx="625755" cy="67234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40F05A-50F1-1E49-BB2F-2BD2571EDC17}"/>
              </a:ext>
            </a:extLst>
          </p:cNvPr>
          <p:cNvCxnSpPr>
            <a:cxnSpLocks/>
            <a:stCxn id="43" idx="2"/>
            <a:endCxn id="22" idx="6"/>
          </p:cNvCxnSpPr>
          <p:nvPr/>
        </p:nvCxnSpPr>
        <p:spPr bwMode="auto">
          <a:xfrm flipH="1">
            <a:off x="5476290" y="4132669"/>
            <a:ext cx="1490544" cy="61135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E49D9E-04B8-AA44-B6B7-8DED42200E54}"/>
              </a:ext>
            </a:extLst>
          </p:cNvPr>
          <p:cNvCxnSpPr>
            <a:cxnSpLocks/>
            <a:stCxn id="45" idx="2"/>
            <a:endCxn id="37" idx="6"/>
          </p:cNvCxnSpPr>
          <p:nvPr/>
        </p:nvCxnSpPr>
        <p:spPr bwMode="auto">
          <a:xfrm flipH="1" flipV="1">
            <a:off x="6352841" y="4165262"/>
            <a:ext cx="625755" cy="59296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694F7-1B31-1449-99A2-09E02141D8F4}"/>
              </a:ext>
            </a:extLst>
          </p:cNvPr>
          <p:cNvCxnSpPr>
            <a:cxnSpLocks/>
            <a:stCxn id="24" idx="1"/>
            <a:endCxn id="22" idx="5"/>
          </p:cNvCxnSpPr>
          <p:nvPr/>
        </p:nvCxnSpPr>
        <p:spPr bwMode="auto">
          <a:xfrm flipH="1" flipV="1">
            <a:off x="5436117" y="4857173"/>
            <a:ext cx="652914" cy="74578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71DC81-E61D-8C4A-910D-5E227209476D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 bwMode="auto">
          <a:xfrm flipH="1">
            <a:off x="6363351" y="4871373"/>
            <a:ext cx="655418" cy="73158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AB86E-9A9A-BA4E-A884-58D500907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6235121" y="4887993"/>
            <a:ext cx="0" cy="69393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71DFC8-83A4-DC48-8970-4B6A0D70A93E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 bwMode="auto">
          <a:xfrm flipV="1">
            <a:off x="5327368" y="3093980"/>
            <a:ext cx="0" cy="24430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76B31-D587-D849-9782-84A516BD8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9130" y="4182861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16FAD-D8A6-BB4A-A0B7-8108C857E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39003" y="3672727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84EEA-82C0-1142-85F2-102A00008CF6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 bwMode="auto">
          <a:xfrm flipV="1">
            <a:off x="6215681" y="3091661"/>
            <a:ext cx="696" cy="2934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A91A0-2CCD-F940-B557-45B3343C301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7443" y="4229654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317E33-0AAD-5E4E-8084-02A7CC90E1D7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 bwMode="auto">
          <a:xfrm flipV="1">
            <a:off x="6215681" y="3705119"/>
            <a:ext cx="0" cy="30012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A37A6C-66F8-B849-AFB8-B698F6E7783D}"/>
              </a:ext>
            </a:extLst>
          </p:cNvPr>
          <p:cNvCxnSpPr>
            <a:cxnSpLocks/>
            <a:stCxn id="42" idx="0"/>
            <a:endCxn id="32" idx="2"/>
          </p:cNvCxnSpPr>
          <p:nvPr/>
        </p:nvCxnSpPr>
        <p:spPr bwMode="auto">
          <a:xfrm flipH="1" flipV="1">
            <a:off x="7098568" y="3090832"/>
            <a:ext cx="5426" cy="26165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3659BB-66E6-2C41-A637-C09220DD8B84}"/>
              </a:ext>
            </a:extLst>
          </p:cNvPr>
          <p:cNvCxnSpPr>
            <a:cxnSpLocks/>
          </p:cNvCxnSpPr>
          <p:nvPr/>
        </p:nvCxnSpPr>
        <p:spPr bwMode="auto">
          <a:xfrm flipV="1">
            <a:off x="7115756" y="4197061"/>
            <a:ext cx="0" cy="4836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64B9A-FFF3-7949-9B13-2EB3AA3B59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15629" y="3686927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FFEAAB-7B9E-3C4E-904B-76241E1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6B0B-34DD-FC43-81BD-3344C5E4B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7F1054-205D-7A48-87D4-633F33EE6785}"/>
              </a:ext>
            </a:extLst>
          </p:cNvPr>
          <p:cNvCxnSpPr>
            <a:cxnSpLocks/>
            <a:stCxn id="25" idx="0"/>
            <a:endCxn id="16" idx="2"/>
          </p:cNvCxnSpPr>
          <p:nvPr/>
        </p:nvCxnSpPr>
        <p:spPr bwMode="auto">
          <a:xfrm>
            <a:off x="4691910" y="4111320"/>
            <a:ext cx="498298" cy="714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E9A762-A3AC-D84D-BDFF-C69BB9BFDA90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>
            <a:off x="4192969" y="3694192"/>
            <a:ext cx="375116" cy="417128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F3EE-1497-AA44-9BBB-22E752D31333}"/>
              </a:ext>
            </a:extLst>
          </p:cNvPr>
          <p:cNvCxnSpPr>
            <a:cxnSpLocks/>
            <a:stCxn id="29" idx="7"/>
          </p:cNvCxnSpPr>
          <p:nvPr/>
        </p:nvCxnSpPr>
        <p:spPr bwMode="auto">
          <a:xfrm flipV="1">
            <a:off x="4176752" y="4118471"/>
            <a:ext cx="383275" cy="386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6706E-D1A2-0E41-8697-1C5F91065F6D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62AF4E-EAF5-9D4E-80FD-C74237A4B05E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6224547" y="5740113"/>
            <a:ext cx="1644" cy="11178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7903FF-5DEE-594A-9958-800B2AB521DD}"/>
              </a:ext>
            </a:extLst>
          </p:cNvPr>
          <p:cNvSpPr txBox="1"/>
          <p:nvPr/>
        </p:nvSpPr>
        <p:spPr>
          <a:xfrm>
            <a:off x="808329" y="2495920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9CA9F-4539-4F43-97FE-7F035C89F961}"/>
              </a:ext>
            </a:extLst>
          </p:cNvPr>
          <p:cNvSpPr txBox="1"/>
          <p:nvPr/>
        </p:nvSpPr>
        <p:spPr>
          <a:xfrm>
            <a:off x="6376013" y="6160644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Duplex/ Underground Triplex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533D7-7073-424C-B230-0D650C3FDECA}"/>
              </a:ext>
            </a:extLst>
          </p:cNvPr>
          <p:cNvSpPr txBox="1"/>
          <p:nvPr/>
        </p:nvSpPr>
        <p:spPr>
          <a:xfrm>
            <a:off x="5453666" y="224906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431BA-B593-604C-B40F-87D8AFA7D4ED}"/>
              </a:ext>
            </a:extLst>
          </p:cNvPr>
          <p:cNvSpPr txBox="1"/>
          <p:nvPr/>
        </p:nvSpPr>
        <p:spPr>
          <a:xfrm>
            <a:off x="314828" y="5966705"/>
            <a:ext cx="3764937" cy="8912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99F34A-7CC9-5948-9AE1-481E966B56E1}"/>
              </a:ext>
            </a:extLst>
          </p:cNvPr>
          <p:cNvSpPr/>
          <p:nvPr/>
        </p:nvSpPr>
        <p:spPr bwMode="auto">
          <a:xfrm>
            <a:off x="5190208" y="333828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BDDC8D-48FF-7348-A5CA-EB4B7CAB5919}"/>
              </a:ext>
            </a:extLst>
          </p:cNvPr>
          <p:cNvSpPr/>
          <p:nvPr/>
        </p:nvSpPr>
        <p:spPr bwMode="auto">
          <a:xfrm>
            <a:off x="5190208" y="395844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CD3BB-2B4A-E14D-AD9E-AEFED0EE6C06}"/>
              </a:ext>
            </a:extLst>
          </p:cNvPr>
          <p:cNvSpPr txBox="1"/>
          <p:nvPr/>
        </p:nvSpPr>
        <p:spPr>
          <a:xfrm>
            <a:off x="7520354" y="3337487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737CA-20B5-054E-B128-FF2EEF33170E}"/>
              </a:ext>
            </a:extLst>
          </p:cNvPr>
          <p:cNvSpPr/>
          <p:nvPr/>
        </p:nvSpPr>
        <p:spPr bwMode="auto">
          <a:xfrm>
            <a:off x="6079217" y="281734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FA271-9E01-EF47-80CD-43455C1BB0AF}"/>
              </a:ext>
            </a:extLst>
          </p:cNvPr>
          <p:cNvSpPr txBox="1"/>
          <p:nvPr/>
        </p:nvSpPr>
        <p:spPr>
          <a:xfrm>
            <a:off x="7520354" y="3925691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698F8-C123-0A47-A2D9-74DD533D59B2}"/>
              </a:ext>
            </a:extLst>
          </p:cNvPr>
          <p:cNvSpPr txBox="1"/>
          <p:nvPr/>
        </p:nvSpPr>
        <p:spPr>
          <a:xfrm>
            <a:off x="7520354" y="454154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B4C379-24AA-B745-9813-BB0FDE764726}"/>
              </a:ext>
            </a:extLst>
          </p:cNvPr>
          <p:cNvSpPr/>
          <p:nvPr/>
        </p:nvSpPr>
        <p:spPr bwMode="auto">
          <a:xfrm>
            <a:off x="5201970" y="458400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CAF1C-179E-AA40-905A-85503A1A79F9}"/>
              </a:ext>
            </a:extLst>
          </p:cNvPr>
          <p:cNvSpPr txBox="1"/>
          <p:nvPr/>
        </p:nvSpPr>
        <p:spPr>
          <a:xfrm>
            <a:off x="6726976" y="5362937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Bare Wire/ Duplex/ Triplex/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D07DCE-5BEF-D842-A225-C02AF3D479B3}"/>
              </a:ext>
            </a:extLst>
          </p:cNvPr>
          <p:cNvSpPr/>
          <p:nvPr/>
        </p:nvSpPr>
        <p:spPr bwMode="auto">
          <a:xfrm>
            <a:off x="6089031" y="546579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Flowchart: Decision 8">
            <a:extLst>
              <a:ext uri="{FF2B5EF4-FFF2-40B4-BE49-F238E27FC236}">
                <a16:creationId xmlns:a16="http://schemas.microsoft.com/office/drawing/2014/main" id="{E0C75B54-966F-BD47-B010-B85B404815D0}"/>
              </a:ext>
            </a:extLst>
          </p:cNvPr>
          <p:cNvSpPr/>
          <p:nvPr/>
        </p:nvSpPr>
        <p:spPr bwMode="auto">
          <a:xfrm rot="5400000">
            <a:off x="4371870" y="397416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717BB97-46F2-0947-BDB2-EFC76B195534}"/>
              </a:ext>
            </a:extLst>
          </p:cNvPr>
          <p:cNvSpPr/>
          <p:nvPr/>
        </p:nvSpPr>
        <p:spPr bwMode="auto">
          <a:xfrm>
            <a:off x="3987229" y="341987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F1D49-A0DB-8343-8B60-EECE8F4C7D1D}"/>
              </a:ext>
            </a:extLst>
          </p:cNvPr>
          <p:cNvSpPr txBox="1"/>
          <p:nvPr/>
        </p:nvSpPr>
        <p:spPr>
          <a:xfrm>
            <a:off x="2753404" y="3307183"/>
            <a:ext cx="123382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1A4AFA-2E2A-BF42-91EC-326945EA8396}"/>
              </a:ext>
            </a:extLst>
          </p:cNvPr>
          <p:cNvSpPr txBox="1"/>
          <p:nvPr/>
        </p:nvSpPr>
        <p:spPr>
          <a:xfrm>
            <a:off x="2264383" y="3883312"/>
            <a:ext cx="195254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D4B8ED-9DC2-0A43-8094-463F7F3640A5}"/>
              </a:ext>
            </a:extLst>
          </p:cNvPr>
          <p:cNvSpPr/>
          <p:nvPr/>
        </p:nvSpPr>
        <p:spPr bwMode="auto">
          <a:xfrm>
            <a:off x="3942605" y="445811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340F8-27E1-934C-8D80-28FC09B2BF7A}"/>
              </a:ext>
            </a:extLst>
          </p:cNvPr>
          <p:cNvSpPr txBox="1"/>
          <p:nvPr/>
        </p:nvSpPr>
        <p:spPr>
          <a:xfrm>
            <a:off x="2885941" y="4475709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DE4F3E-4284-C443-B5FA-7441D77A94D8}"/>
              </a:ext>
            </a:extLst>
          </p:cNvPr>
          <p:cNvSpPr/>
          <p:nvPr/>
        </p:nvSpPr>
        <p:spPr bwMode="auto">
          <a:xfrm>
            <a:off x="5190208" y="281966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B0A5-570E-E04E-8ECD-8D6AF48C43A3}"/>
              </a:ext>
            </a:extLst>
          </p:cNvPr>
          <p:cNvSpPr/>
          <p:nvPr/>
        </p:nvSpPr>
        <p:spPr bwMode="auto">
          <a:xfrm>
            <a:off x="6961408" y="281651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C4FFA6-E2FD-9E42-A9E6-A52788975626}"/>
              </a:ext>
            </a:extLst>
          </p:cNvPr>
          <p:cNvSpPr/>
          <p:nvPr/>
        </p:nvSpPr>
        <p:spPr bwMode="auto">
          <a:xfrm>
            <a:off x="6078521" y="338507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546245-6650-6D49-9707-931E5D2DFE5D}"/>
              </a:ext>
            </a:extLst>
          </p:cNvPr>
          <p:cNvSpPr/>
          <p:nvPr/>
        </p:nvSpPr>
        <p:spPr bwMode="auto">
          <a:xfrm>
            <a:off x="6078521" y="400524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176757-3D4A-4E45-8025-D89BA958BA60}"/>
              </a:ext>
            </a:extLst>
          </p:cNvPr>
          <p:cNvSpPr/>
          <p:nvPr/>
        </p:nvSpPr>
        <p:spPr bwMode="auto">
          <a:xfrm>
            <a:off x="6090283" y="463079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DEC22C-25F0-2843-A0A8-8F701659AC06}"/>
              </a:ext>
            </a:extLst>
          </p:cNvPr>
          <p:cNvSpPr/>
          <p:nvPr/>
        </p:nvSpPr>
        <p:spPr bwMode="auto">
          <a:xfrm>
            <a:off x="6966834" y="335248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F667FB-651A-854A-889E-66193321D6A4}"/>
              </a:ext>
            </a:extLst>
          </p:cNvPr>
          <p:cNvSpPr/>
          <p:nvPr/>
        </p:nvSpPr>
        <p:spPr bwMode="auto">
          <a:xfrm>
            <a:off x="6966834" y="397264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48496F-17B4-5849-B870-29801007E3EC}"/>
              </a:ext>
            </a:extLst>
          </p:cNvPr>
          <p:cNvSpPr/>
          <p:nvPr/>
        </p:nvSpPr>
        <p:spPr bwMode="auto">
          <a:xfrm>
            <a:off x="6978596" y="459820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1484119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6AD-A7D8-434B-871C-90173CA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Power Factor Correcting – Series or Shunt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DB2D-0ED0-0E4C-807B-7B3348761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7D889F-A9FE-DD49-97A4-AB70501C18FE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5AC9BB-04BF-DB4D-83A7-856D8C1DA735}"/>
              </a:ext>
            </a:extLst>
          </p:cNvPr>
          <p:cNvSpPr txBox="1"/>
          <p:nvPr/>
        </p:nvSpPr>
        <p:spPr>
          <a:xfrm>
            <a:off x="6275179" y="4671614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Power Factor Correcting Equipment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B35C4-36A8-0C4B-B364-696E46E535EE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FB10-5755-5B42-8DF6-B1ABCDF0A0EC}"/>
              </a:ext>
            </a:extLst>
          </p:cNvPr>
          <p:cNvSpPr txBox="1"/>
          <p:nvPr/>
        </p:nvSpPr>
        <p:spPr>
          <a:xfrm>
            <a:off x="8962501" y="422920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619C9-1BC2-EE4B-9077-FD2B942EE775}"/>
              </a:ext>
            </a:extLst>
          </p:cNvPr>
          <p:cNvSpPr txBox="1"/>
          <p:nvPr/>
        </p:nvSpPr>
        <p:spPr>
          <a:xfrm>
            <a:off x="6314376" y="617537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A9A10C-0251-E448-A339-5F78E5917FF5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7CC973-DB57-AC40-8085-A982FFCDC6F2}"/>
              </a:ext>
            </a:extLst>
          </p:cNvPr>
          <p:cNvSpPr txBox="1"/>
          <p:nvPr/>
        </p:nvSpPr>
        <p:spPr>
          <a:xfrm>
            <a:off x="7240870" y="3071162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Controller Unit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87AD3-C3C7-284C-9C82-E2E9B2725C48}"/>
              </a:ext>
            </a:extLst>
          </p:cNvPr>
          <p:cNvSpPr txBox="1"/>
          <p:nvPr/>
        </p:nvSpPr>
        <p:spPr>
          <a:xfrm>
            <a:off x="397154" y="5568090"/>
            <a:ext cx="4016224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lines may be split at power factor correcting equipment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B78EA5-6538-A542-AB36-AF8A4BDD326A}"/>
              </a:ext>
            </a:extLst>
          </p:cNvPr>
          <p:cNvSpPr/>
          <p:nvPr/>
        </p:nvSpPr>
        <p:spPr bwMode="auto">
          <a:xfrm>
            <a:off x="5958712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2302C9-7F3C-8043-B260-060938EBE411}"/>
              </a:ext>
            </a:extLst>
          </p:cNvPr>
          <p:cNvCxnSpPr>
            <a:cxnSpLocks/>
            <a:stCxn id="15" idx="7"/>
            <a:endCxn id="17" idx="2"/>
          </p:cNvCxnSpPr>
          <p:nvPr/>
        </p:nvCxnSpPr>
        <p:spPr bwMode="auto">
          <a:xfrm flipV="1">
            <a:off x="6192859" y="3327551"/>
            <a:ext cx="825272" cy="1058606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Internal Storage 23">
            <a:extLst>
              <a:ext uri="{FF2B5EF4-FFF2-40B4-BE49-F238E27FC236}">
                <a16:creationId xmlns:a16="http://schemas.microsoft.com/office/drawing/2014/main" id="{CE9D4AE8-2655-5443-A254-450E3EB2009D}"/>
              </a:ext>
            </a:extLst>
          </p:cNvPr>
          <p:cNvSpPr/>
          <p:nvPr/>
        </p:nvSpPr>
        <p:spPr bwMode="auto">
          <a:xfrm>
            <a:off x="6880971" y="3053231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2A0C46-0730-0A43-A539-443354993F10}"/>
              </a:ext>
            </a:extLst>
          </p:cNvPr>
          <p:cNvSpPr/>
          <p:nvPr/>
        </p:nvSpPr>
        <p:spPr bwMode="auto">
          <a:xfrm>
            <a:off x="5959653" y="30904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8D8B2-9AC9-9E4F-B39E-95AF603C42D9}"/>
              </a:ext>
            </a:extLst>
          </p:cNvPr>
          <p:cNvSpPr txBox="1"/>
          <p:nvPr/>
        </p:nvSpPr>
        <p:spPr>
          <a:xfrm>
            <a:off x="5467823" y="3160817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045E8-52A8-4A48-B7F5-AC558BD03959}"/>
              </a:ext>
            </a:extLst>
          </p:cNvPr>
          <p:cNvSpPr txBox="1"/>
          <p:nvPr/>
        </p:nvSpPr>
        <p:spPr>
          <a:xfrm>
            <a:off x="7753674" y="3508081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Capacitor Unit Table</a:t>
            </a:r>
          </a:p>
        </p:txBody>
      </p:sp>
      <p:sp>
        <p:nvSpPr>
          <p:cNvPr id="23" name="Flowchart: Internal Storage 23">
            <a:extLst>
              <a:ext uri="{FF2B5EF4-FFF2-40B4-BE49-F238E27FC236}">
                <a16:creationId xmlns:a16="http://schemas.microsoft.com/office/drawing/2014/main" id="{96CCDB9B-35ED-E146-81E5-1F6E74E83784}"/>
              </a:ext>
            </a:extLst>
          </p:cNvPr>
          <p:cNvSpPr/>
          <p:nvPr/>
        </p:nvSpPr>
        <p:spPr bwMode="auto">
          <a:xfrm>
            <a:off x="7393775" y="3490150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BC53E-8387-8948-8A3B-51223EB1ADED}"/>
              </a:ext>
            </a:extLst>
          </p:cNvPr>
          <p:cNvSpPr txBox="1"/>
          <p:nvPr/>
        </p:nvSpPr>
        <p:spPr>
          <a:xfrm>
            <a:off x="8074582" y="3957785"/>
            <a:ext cx="1483147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Capacitor Switch Unit Table</a:t>
            </a:r>
          </a:p>
        </p:txBody>
      </p:sp>
      <p:sp>
        <p:nvSpPr>
          <p:cNvPr id="25" name="Flowchart: Internal Storage 23">
            <a:extLst>
              <a:ext uri="{FF2B5EF4-FFF2-40B4-BE49-F238E27FC236}">
                <a16:creationId xmlns:a16="http://schemas.microsoft.com/office/drawing/2014/main" id="{1F2FD88A-523F-3348-BACB-600612D0A64E}"/>
              </a:ext>
            </a:extLst>
          </p:cNvPr>
          <p:cNvSpPr/>
          <p:nvPr/>
        </p:nvSpPr>
        <p:spPr bwMode="auto">
          <a:xfrm>
            <a:off x="7714683" y="3939854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3985-3368-B244-8D23-2F6B1FF63D1D}"/>
              </a:ext>
            </a:extLst>
          </p:cNvPr>
          <p:cNvCxnSpPr>
            <a:cxnSpLocks/>
            <a:stCxn id="15" idx="7"/>
            <a:endCxn id="23" idx="1"/>
          </p:cNvCxnSpPr>
          <p:nvPr/>
        </p:nvCxnSpPr>
        <p:spPr bwMode="auto">
          <a:xfrm flipV="1">
            <a:off x="6192859" y="3627310"/>
            <a:ext cx="1200916" cy="758847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FFE9D6-3B21-8D4E-A5E0-62549ED75FE6}"/>
              </a:ext>
            </a:extLst>
          </p:cNvPr>
          <p:cNvCxnSpPr>
            <a:cxnSpLocks/>
            <a:stCxn id="15" idx="7"/>
            <a:endCxn id="25" idx="1"/>
          </p:cNvCxnSpPr>
          <p:nvPr/>
        </p:nvCxnSpPr>
        <p:spPr bwMode="auto">
          <a:xfrm flipV="1">
            <a:off x="6192859" y="4077014"/>
            <a:ext cx="1521824" cy="309143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1622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6AD-A7D8-434B-871C-90173CA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Power Factor Correcting – Series or Shunt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DB2D-0ED0-0E4C-807B-7B3348761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A49562-E541-DC47-BBC1-99858F76F9D6}"/>
              </a:ext>
            </a:extLst>
          </p:cNvPr>
          <p:cNvCxnSpPr>
            <a:cxnSpLocks/>
          </p:cNvCxnSpPr>
          <p:nvPr/>
        </p:nvCxnSpPr>
        <p:spPr bwMode="auto">
          <a:xfrm>
            <a:off x="5055476" y="396339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F90943-9B10-4C48-A1B5-4D2E6BFFB937}"/>
              </a:ext>
            </a:extLst>
          </p:cNvPr>
          <p:cNvCxnSpPr/>
          <p:nvPr/>
        </p:nvCxnSpPr>
        <p:spPr bwMode="auto">
          <a:xfrm>
            <a:off x="-127" y="352405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FA3DF4-D117-CA49-B803-916887446458}"/>
              </a:ext>
            </a:extLst>
          </p:cNvPr>
          <p:cNvSpPr txBox="1"/>
          <p:nvPr/>
        </p:nvSpPr>
        <p:spPr>
          <a:xfrm>
            <a:off x="808328" y="3032365"/>
            <a:ext cx="5567681" cy="7876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3CC32-2210-224F-B47D-6D23F9B381F0}"/>
              </a:ext>
            </a:extLst>
          </p:cNvPr>
          <p:cNvSpPr txBox="1"/>
          <p:nvPr/>
        </p:nvSpPr>
        <p:spPr>
          <a:xfrm>
            <a:off x="5529606" y="2862299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07FBBD-33C0-9347-B10F-F0DCF28BC624}"/>
              </a:ext>
            </a:extLst>
          </p:cNvPr>
          <p:cNvSpPr/>
          <p:nvPr/>
        </p:nvSpPr>
        <p:spPr bwMode="auto">
          <a:xfrm>
            <a:off x="5958713" y="424249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F4AED-C029-AF4F-86E6-B992D9AD3CAE}"/>
              </a:ext>
            </a:extLst>
          </p:cNvPr>
          <p:cNvSpPr/>
          <p:nvPr/>
        </p:nvSpPr>
        <p:spPr bwMode="auto">
          <a:xfrm>
            <a:off x="5958713" y="336259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FD687-21E9-BE4C-8FF3-CF3F191A958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24059"/>
            <a:ext cx="0" cy="67651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E3129-0B3F-7E4C-9634-A88AD71399E9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4120882"/>
            <a:ext cx="0" cy="28163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E24780-FD9C-E648-8256-0E77DF2E35C3}"/>
              </a:ext>
            </a:extLst>
          </p:cNvPr>
          <p:cNvSpPr txBox="1"/>
          <p:nvPr/>
        </p:nvSpPr>
        <p:spPr>
          <a:xfrm>
            <a:off x="6442568" y="4225833"/>
            <a:ext cx="2546620" cy="41991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" name="Flowchart: Decision 8">
            <a:extLst>
              <a:ext uri="{FF2B5EF4-FFF2-40B4-BE49-F238E27FC236}">
                <a16:creationId xmlns:a16="http://schemas.microsoft.com/office/drawing/2014/main" id="{AED83954-BBCD-974A-9140-7117186A5998}"/>
              </a:ext>
            </a:extLst>
          </p:cNvPr>
          <p:cNvSpPr/>
          <p:nvPr/>
        </p:nvSpPr>
        <p:spPr bwMode="auto">
          <a:xfrm rot="5400000">
            <a:off x="5209566" y="424629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44D48-303F-AC41-8805-255D32892523}"/>
              </a:ext>
            </a:extLst>
          </p:cNvPr>
          <p:cNvCxnSpPr>
            <a:cxnSpLocks/>
          </p:cNvCxnSpPr>
          <p:nvPr/>
        </p:nvCxnSpPr>
        <p:spPr bwMode="auto">
          <a:xfrm>
            <a:off x="5392573" y="4396263"/>
            <a:ext cx="70330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36F94410-F7CC-C244-833B-E91222540583}"/>
              </a:ext>
            </a:extLst>
          </p:cNvPr>
          <p:cNvSpPr/>
          <p:nvPr/>
        </p:nvSpPr>
        <p:spPr bwMode="auto">
          <a:xfrm>
            <a:off x="4824925" y="369200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D9F65-945F-B741-8B63-0475804A05CB}"/>
              </a:ext>
            </a:extLst>
          </p:cNvPr>
          <p:cNvSpPr txBox="1"/>
          <p:nvPr/>
        </p:nvSpPr>
        <p:spPr>
          <a:xfrm>
            <a:off x="3546009" y="3651409"/>
            <a:ext cx="1553236" cy="3889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E71A4-B48E-8940-A204-1AEDE5FDBDBB}"/>
              </a:ext>
            </a:extLst>
          </p:cNvPr>
          <p:cNvSpPr txBox="1"/>
          <p:nvPr/>
        </p:nvSpPr>
        <p:spPr>
          <a:xfrm>
            <a:off x="2931854" y="4252911"/>
            <a:ext cx="2323432" cy="3657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Correcting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32677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4FEC-634A-424C-A367-B83CFA8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Power Factor Correcting -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478D-585E-824D-90DD-F4565CC79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9CAB43-4477-684D-9675-394AF0B439F5}"/>
              </a:ext>
            </a:extLst>
          </p:cNvPr>
          <p:cNvSpPr/>
          <p:nvPr/>
        </p:nvSpPr>
        <p:spPr bwMode="auto">
          <a:xfrm>
            <a:off x="3887215" y="2296959"/>
            <a:ext cx="3417473" cy="4060189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2732" h="2447491">
                <a:moveTo>
                  <a:pt x="0" y="1628842"/>
                </a:moveTo>
                <a:lnTo>
                  <a:pt x="658112" y="10511"/>
                </a:lnTo>
                <a:lnTo>
                  <a:pt x="2812732" y="0"/>
                </a:lnTo>
                <a:lnTo>
                  <a:pt x="2794131" y="2441562"/>
                </a:lnTo>
                <a:lnTo>
                  <a:pt x="646024" y="2447491"/>
                </a:lnTo>
                <a:lnTo>
                  <a:pt x="0" y="1628842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2C7C72-D1B1-394B-8B29-224557929554}"/>
              </a:ext>
            </a:extLst>
          </p:cNvPr>
          <p:cNvCxnSpPr>
            <a:cxnSpLocks/>
            <a:stCxn id="25" idx="0"/>
            <a:endCxn id="40" idx="2"/>
          </p:cNvCxnSpPr>
          <p:nvPr/>
        </p:nvCxnSpPr>
        <p:spPr bwMode="auto">
          <a:xfrm flipV="1">
            <a:off x="5327367" y="26356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05773-FC97-9040-8D19-F18BAC1464BB}"/>
              </a:ext>
            </a:extLst>
          </p:cNvPr>
          <p:cNvCxnSpPr>
            <a:cxnSpLocks/>
            <a:stCxn id="31" idx="0"/>
            <a:endCxn id="26" idx="4"/>
          </p:cNvCxnSpPr>
          <p:nvPr/>
        </p:nvCxnSpPr>
        <p:spPr bwMode="auto">
          <a:xfrm flipV="1">
            <a:off x="5327367" y="35560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BF6FFB-CA4D-1041-A721-A3EF7039D455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 bwMode="auto">
          <a:xfrm flipV="1">
            <a:off x="5327367" y="30835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E5BF0D-703A-694A-A881-E7BC292EA2A7}"/>
              </a:ext>
            </a:extLst>
          </p:cNvPr>
          <p:cNvCxnSpPr>
            <a:cxnSpLocks/>
            <a:stCxn id="42" idx="0"/>
            <a:endCxn id="28" idx="2"/>
          </p:cNvCxnSpPr>
          <p:nvPr/>
        </p:nvCxnSpPr>
        <p:spPr bwMode="auto">
          <a:xfrm flipV="1">
            <a:off x="6216028" y="26356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08D58-41BD-B145-BC42-15B427F85CA5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 bwMode="auto">
          <a:xfrm flipV="1">
            <a:off x="6216028" y="35560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5BE80-0354-194A-AD60-581E114E7BD9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 bwMode="auto">
          <a:xfrm flipV="1">
            <a:off x="6216028" y="30835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680E9-B952-DF48-8684-6542FC7DB91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 bwMode="auto">
          <a:xfrm flipV="1">
            <a:off x="7101281" y="26356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B0F5C4-70D1-5447-B3C9-8BDC9B4CEC3E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 bwMode="auto">
          <a:xfrm flipV="1">
            <a:off x="7101281" y="35560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3679E-D0E0-EF4F-BDD5-65200FA3991C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 bwMode="auto">
          <a:xfrm flipV="1">
            <a:off x="7101281" y="30835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C371C-15B6-D64A-B3FB-AF8BEDCF0920}"/>
              </a:ext>
            </a:extLst>
          </p:cNvPr>
          <p:cNvCxnSpPr>
            <a:cxnSpLocks/>
          </p:cNvCxnSpPr>
          <p:nvPr/>
        </p:nvCxnSpPr>
        <p:spPr bwMode="auto">
          <a:xfrm>
            <a:off x="3426577" y="4582425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40DF5-828D-A949-A061-01958ED83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3166" y="5033889"/>
            <a:ext cx="458937" cy="47128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24656C-15EB-0A48-8178-2016AD5F7208}"/>
              </a:ext>
            </a:extLst>
          </p:cNvPr>
          <p:cNvCxnSpPr/>
          <p:nvPr/>
        </p:nvCxnSpPr>
        <p:spPr bwMode="auto">
          <a:xfrm>
            <a:off x="-127" y="253291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B5C67E-B47E-0D47-8A54-4B52245DD7BA}"/>
              </a:ext>
            </a:extLst>
          </p:cNvPr>
          <p:cNvSpPr txBox="1"/>
          <p:nvPr/>
        </p:nvSpPr>
        <p:spPr>
          <a:xfrm>
            <a:off x="808329" y="2039169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00100-4E70-9448-9480-DE8FF0560576}"/>
              </a:ext>
            </a:extLst>
          </p:cNvPr>
          <p:cNvSpPr txBox="1"/>
          <p:nvPr/>
        </p:nvSpPr>
        <p:spPr>
          <a:xfrm>
            <a:off x="5453666" y="188121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1FF14-6F59-FE4B-B1C0-201DBA0BFAA5}"/>
              </a:ext>
            </a:extLst>
          </p:cNvPr>
          <p:cNvSpPr txBox="1"/>
          <p:nvPr/>
        </p:nvSpPr>
        <p:spPr>
          <a:xfrm>
            <a:off x="357043" y="5845300"/>
            <a:ext cx="3764937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BDBDDA-A7EB-E94B-8743-3F412F157E8E}"/>
              </a:ext>
            </a:extLst>
          </p:cNvPr>
          <p:cNvSpPr/>
          <p:nvPr/>
        </p:nvSpPr>
        <p:spPr bwMode="auto">
          <a:xfrm>
            <a:off x="5190207" y="27635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BFCE23-5D48-3B4D-864B-FDE0DF2EFD62}"/>
              </a:ext>
            </a:extLst>
          </p:cNvPr>
          <p:cNvSpPr/>
          <p:nvPr/>
        </p:nvSpPr>
        <p:spPr bwMode="auto">
          <a:xfrm>
            <a:off x="5190207" y="32360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0B8E8-A3D8-6744-BD91-119F7AD4B1BB}"/>
              </a:ext>
            </a:extLst>
          </p:cNvPr>
          <p:cNvSpPr txBox="1"/>
          <p:nvPr/>
        </p:nvSpPr>
        <p:spPr>
          <a:xfrm>
            <a:off x="7437554" y="2734023"/>
            <a:ext cx="2546620" cy="3775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96833D-88D2-334F-B9EA-CD83E203CDBD}"/>
              </a:ext>
            </a:extLst>
          </p:cNvPr>
          <p:cNvSpPr/>
          <p:nvPr/>
        </p:nvSpPr>
        <p:spPr bwMode="auto">
          <a:xfrm>
            <a:off x="6078868" y="23613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DDE24-986C-0345-9A14-4E64926EFCC5}"/>
              </a:ext>
            </a:extLst>
          </p:cNvPr>
          <p:cNvSpPr txBox="1"/>
          <p:nvPr/>
        </p:nvSpPr>
        <p:spPr>
          <a:xfrm>
            <a:off x="7437554" y="3208309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9A2AA-A4AE-E746-960B-91715B29147F}"/>
              </a:ext>
            </a:extLst>
          </p:cNvPr>
          <p:cNvSpPr txBox="1"/>
          <p:nvPr/>
        </p:nvSpPr>
        <p:spPr>
          <a:xfrm>
            <a:off x="7437554" y="3667908"/>
            <a:ext cx="2546620" cy="36338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0F2563-FE26-F444-8C40-7C98B9FE92ED}"/>
              </a:ext>
            </a:extLst>
          </p:cNvPr>
          <p:cNvSpPr/>
          <p:nvPr/>
        </p:nvSpPr>
        <p:spPr bwMode="auto">
          <a:xfrm>
            <a:off x="5190207" y="36948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156B4-626C-7745-B80C-479CA604F207}"/>
              </a:ext>
            </a:extLst>
          </p:cNvPr>
          <p:cNvSpPr txBox="1"/>
          <p:nvPr/>
        </p:nvSpPr>
        <p:spPr>
          <a:xfrm>
            <a:off x="7437554" y="4111946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One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Flowchart: Decision 8">
            <a:extLst>
              <a:ext uri="{FF2B5EF4-FFF2-40B4-BE49-F238E27FC236}">
                <a16:creationId xmlns:a16="http://schemas.microsoft.com/office/drawing/2014/main" id="{59559CD5-7EFC-2549-9822-0858DF703D2A}"/>
              </a:ext>
            </a:extLst>
          </p:cNvPr>
          <p:cNvSpPr/>
          <p:nvPr/>
        </p:nvSpPr>
        <p:spPr bwMode="auto">
          <a:xfrm rot="5400000">
            <a:off x="3580667" y="4865325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6A965AEE-D3A3-B843-B824-FE5001D98B85}"/>
              </a:ext>
            </a:extLst>
          </p:cNvPr>
          <p:cNvSpPr/>
          <p:nvPr/>
        </p:nvSpPr>
        <p:spPr bwMode="auto">
          <a:xfrm>
            <a:off x="3196026" y="4311037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B7614-D5BE-F543-AD24-4713BADECD20}"/>
              </a:ext>
            </a:extLst>
          </p:cNvPr>
          <p:cNvSpPr txBox="1"/>
          <p:nvPr/>
        </p:nvSpPr>
        <p:spPr>
          <a:xfrm>
            <a:off x="1962201" y="4198348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621D8F-40D4-2842-AEC7-EF0C61AA5C37}"/>
              </a:ext>
            </a:extLst>
          </p:cNvPr>
          <p:cNvSpPr txBox="1"/>
          <p:nvPr/>
        </p:nvSpPr>
        <p:spPr>
          <a:xfrm>
            <a:off x="1323003" y="4813769"/>
            <a:ext cx="2648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Correcting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694DABA-553B-1C4E-90AB-D6EAFD5EDA57}"/>
              </a:ext>
            </a:extLst>
          </p:cNvPr>
          <p:cNvSpPr/>
          <p:nvPr/>
        </p:nvSpPr>
        <p:spPr bwMode="auto">
          <a:xfrm>
            <a:off x="3151402" y="53492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4D60B5-C720-4D41-97D0-1FE01736F551}"/>
              </a:ext>
            </a:extLst>
          </p:cNvPr>
          <p:cNvSpPr txBox="1"/>
          <p:nvPr/>
        </p:nvSpPr>
        <p:spPr>
          <a:xfrm>
            <a:off x="2094738" y="5366874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83B7C1-AA71-B14F-9B48-B554B0F6092B}"/>
              </a:ext>
            </a:extLst>
          </p:cNvPr>
          <p:cNvSpPr/>
          <p:nvPr/>
        </p:nvSpPr>
        <p:spPr bwMode="auto">
          <a:xfrm>
            <a:off x="5190207" y="23613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8EE3F6-5979-7841-9ECE-92B7AD2BFDED}"/>
              </a:ext>
            </a:extLst>
          </p:cNvPr>
          <p:cNvSpPr/>
          <p:nvPr/>
        </p:nvSpPr>
        <p:spPr bwMode="auto">
          <a:xfrm>
            <a:off x="6964121" y="23613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3F53E6-39B4-FD4D-8580-571119B6FF04}"/>
              </a:ext>
            </a:extLst>
          </p:cNvPr>
          <p:cNvSpPr/>
          <p:nvPr/>
        </p:nvSpPr>
        <p:spPr bwMode="auto">
          <a:xfrm>
            <a:off x="6078868" y="27635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D7F0B-EA6E-1A47-9445-8596F4783145}"/>
              </a:ext>
            </a:extLst>
          </p:cNvPr>
          <p:cNvSpPr/>
          <p:nvPr/>
        </p:nvSpPr>
        <p:spPr bwMode="auto">
          <a:xfrm>
            <a:off x="6078868" y="32360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6ABD3A-232C-1341-B4D9-296F8936F96A}"/>
              </a:ext>
            </a:extLst>
          </p:cNvPr>
          <p:cNvSpPr/>
          <p:nvPr/>
        </p:nvSpPr>
        <p:spPr bwMode="auto">
          <a:xfrm>
            <a:off x="6078868" y="36948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0BD597-2B81-084A-90FD-D2B25092D967}"/>
              </a:ext>
            </a:extLst>
          </p:cNvPr>
          <p:cNvSpPr/>
          <p:nvPr/>
        </p:nvSpPr>
        <p:spPr bwMode="auto">
          <a:xfrm>
            <a:off x="6964121" y="27635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881CE1-7572-4748-B949-0D95161E0053}"/>
              </a:ext>
            </a:extLst>
          </p:cNvPr>
          <p:cNvSpPr/>
          <p:nvPr/>
        </p:nvSpPr>
        <p:spPr bwMode="auto">
          <a:xfrm>
            <a:off x="6964121" y="32360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314DCA-E884-D442-B456-41812262B0D5}"/>
              </a:ext>
            </a:extLst>
          </p:cNvPr>
          <p:cNvSpPr/>
          <p:nvPr/>
        </p:nvSpPr>
        <p:spPr bwMode="auto">
          <a:xfrm>
            <a:off x="6964121" y="36948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9BB084-D716-9746-A58A-A855326A4509}"/>
              </a:ext>
            </a:extLst>
          </p:cNvPr>
          <p:cNvCxnSpPr>
            <a:cxnSpLocks/>
            <a:stCxn id="82" idx="0"/>
            <a:endCxn id="81" idx="4"/>
          </p:cNvCxnSpPr>
          <p:nvPr/>
        </p:nvCxnSpPr>
        <p:spPr bwMode="auto">
          <a:xfrm flipV="1">
            <a:off x="5321527" y="4937009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D9A292-15A0-6B42-9170-947DF2DBB4F2}"/>
              </a:ext>
            </a:extLst>
          </p:cNvPr>
          <p:cNvCxnSpPr>
            <a:cxnSpLocks/>
            <a:stCxn id="81" idx="0"/>
            <a:endCxn id="80" idx="4"/>
          </p:cNvCxnSpPr>
          <p:nvPr/>
        </p:nvCxnSpPr>
        <p:spPr bwMode="auto">
          <a:xfrm flipV="1">
            <a:off x="5321527" y="4464532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3F8081-B5AE-F949-8A42-4EDF2A390CC8}"/>
              </a:ext>
            </a:extLst>
          </p:cNvPr>
          <p:cNvCxnSpPr>
            <a:cxnSpLocks/>
            <a:stCxn id="85" idx="0"/>
            <a:endCxn id="84" idx="4"/>
          </p:cNvCxnSpPr>
          <p:nvPr/>
        </p:nvCxnSpPr>
        <p:spPr bwMode="auto">
          <a:xfrm flipV="1">
            <a:off x="6210188" y="4937009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E3D134-8EB8-5B4E-8987-604974B86136}"/>
              </a:ext>
            </a:extLst>
          </p:cNvPr>
          <p:cNvCxnSpPr>
            <a:cxnSpLocks/>
            <a:stCxn id="84" idx="0"/>
            <a:endCxn id="83" idx="4"/>
          </p:cNvCxnSpPr>
          <p:nvPr/>
        </p:nvCxnSpPr>
        <p:spPr bwMode="auto">
          <a:xfrm flipV="1">
            <a:off x="6210188" y="4464532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A72AAD-17CF-5748-8A37-6FC193A0F1CC}"/>
              </a:ext>
            </a:extLst>
          </p:cNvPr>
          <p:cNvCxnSpPr>
            <a:cxnSpLocks/>
            <a:stCxn id="88" idx="0"/>
            <a:endCxn id="87" idx="4"/>
          </p:cNvCxnSpPr>
          <p:nvPr/>
        </p:nvCxnSpPr>
        <p:spPr bwMode="auto">
          <a:xfrm flipV="1">
            <a:off x="7095441" y="4937009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8943DB-D2C7-7440-95C5-B786CF03B225}"/>
              </a:ext>
            </a:extLst>
          </p:cNvPr>
          <p:cNvCxnSpPr>
            <a:cxnSpLocks/>
            <a:stCxn id="87" idx="0"/>
            <a:endCxn id="86" idx="4"/>
          </p:cNvCxnSpPr>
          <p:nvPr/>
        </p:nvCxnSpPr>
        <p:spPr bwMode="auto">
          <a:xfrm flipV="1">
            <a:off x="7095441" y="4464532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60FAC14-1E46-6E43-8373-9C5A51B31084}"/>
              </a:ext>
            </a:extLst>
          </p:cNvPr>
          <p:cNvSpPr/>
          <p:nvPr/>
        </p:nvSpPr>
        <p:spPr bwMode="auto">
          <a:xfrm>
            <a:off x="5184367" y="414449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4BDCD8-D02B-FB4C-91EF-D390ACAB56A5}"/>
              </a:ext>
            </a:extLst>
          </p:cNvPr>
          <p:cNvSpPr/>
          <p:nvPr/>
        </p:nvSpPr>
        <p:spPr bwMode="auto">
          <a:xfrm>
            <a:off x="5184367" y="461696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E98521-DDC8-5647-A6CE-1BEC2B3095B1}"/>
              </a:ext>
            </a:extLst>
          </p:cNvPr>
          <p:cNvSpPr/>
          <p:nvPr/>
        </p:nvSpPr>
        <p:spPr bwMode="auto">
          <a:xfrm>
            <a:off x="5184367" y="507576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A438822-C8A4-E14B-8968-2751DD6DC0D6}"/>
              </a:ext>
            </a:extLst>
          </p:cNvPr>
          <p:cNvSpPr/>
          <p:nvPr/>
        </p:nvSpPr>
        <p:spPr bwMode="auto">
          <a:xfrm>
            <a:off x="6073028" y="414449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03D7BF-DB49-6946-AE2C-C68ABE7291A3}"/>
              </a:ext>
            </a:extLst>
          </p:cNvPr>
          <p:cNvSpPr/>
          <p:nvPr/>
        </p:nvSpPr>
        <p:spPr bwMode="auto">
          <a:xfrm>
            <a:off x="6073028" y="461696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F200F1-D2CA-6A49-A45D-38688EB208BF}"/>
              </a:ext>
            </a:extLst>
          </p:cNvPr>
          <p:cNvSpPr/>
          <p:nvPr/>
        </p:nvSpPr>
        <p:spPr bwMode="auto">
          <a:xfrm>
            <a:off x="6073028" y="507576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FF4AAB-97D9-E64E-9D15-58D25A6DF762}"/>
              </a:ext>
            </a:extLst>
          </p:cNvPr>
          <p:cNvSpPr/>
          <p:nvPr/>
        </p:nvSpPr>
        <p:spPr bwMode="auto">
          <a:xfrm>
            <a:off x="6958281" y="414449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DB3CF9-A344-5A4B-94AC-BE4EC5843975}"/>
              </a:ext>
            </a:extLst>
          </p:cNvPr>
          <p:cNvSpPr/>
          <p:nvPr/>
        </p:nvSpPr>
        <p:spPr bwMode="auto">
          <a:xfrm>
            <a:off x="6958281" y="461696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BB5B7C-5F7B-4147-AEB4-F6C36AD76F0A}"/>
              </a:ext>
            </a:extLst>
          </p:cNvPr>
          <p:cNvSpPr/>
          <p:nvPr/>
        </p:nvSpPr>
        <p:spPr bwMode="auto">
          <a:xfrm>
            <a:off x="6958281" y="507576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25E5A4-9CCC-C04A-8DF2-6B95BF4E4DFA}"/>
              </a:ext>
            </a:extLst>
          </p:cNvPr>
          <p:cNvSpPr/>
          <p:nvPr/>
        </p:nvSpPr>
        <p:spPr bwMode="auto">
          <a:xfrm>
            <a:off x="5184367" y="55345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A6C5FAD-B4AE-A145-BF7D-55ACE04AC7FF}"/>
              </a:ext>
            </a:extLst>
          </p:cNvPr>
          <p:cNvSpPr/>
          <p:nvPr/>
        </p:nvSpPr>
        <p:spPr bwMode="auto">
          <a:xfrm>
            <a:off x="6073028" y="55345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2845BC8-EED1-7F4B-B62F-3CEF938C8180}"/>
              </a:ext>
            </a:extLst>
          </p:cNvPr>
          <p:cNvSpPr/>
          <p:nvPr/>
        </p:nvSpPr>
        <p:spPr bwMode="auto">
          <a:xfrm>
            <a:off x="6958281" y="55345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EF893F-AA42-5B48-A059-93360EAA1EA3}"/>
              </a:ext>
            </a:extLst>
          </p:cNvPr>
          <p:cNvSpPr txBox="1"/>
          <p:nvPr/>
        </p:nvSpPr>
        <p:spPr>
          <a:xfrm>
            <a:off x="7435656" y="4581281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B622CD-8A4D-8242-A7F0-ACD1F38CCFD1}"/>
              </a:ext>
            </a:extLst>
          </p:cNvPr>
          <p:cNvSpPr txBox="1"/>
          <p:nvPr/>
        </p:nvSpPr>
        <p:spPr>
          <a:xfrm>
            <a:off x="7435656" y="5043221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9EB426-8DDF-5142-BA44-F33DA3802D69}"/>
              </a:ext>
            </a:extLst>
          </p:cNvPr>
          <p:cNvSpPr txBox="1"/>
          <p:nvPr/>
        </p:nvSpPr>
        <p:spPr>
          <a:xfrm>
            <a:off x="7435656" y="5506453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822101-FFE0-BC42-97EB-E52F91164360}"/>
              </a:ext>
            </a:extLst>
          </p:cNvPr>
          <p:cNvCxnSpPr>
            <a:cxnSpLocks/>
            <a:stCxn id="91" idx="0"/>
            <a:endCxn id="88" idx="4"/>
          </p:cNvCxnSpPr>
          <p:nvPr/>
        </p:nvCxnSpPr>
        <p:spPr bwMode="auto">
          <a:xfrm flipV="1">
            <a:off x="7095441" y="53958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365A8-E50F-614E-98BA-368F6B1BBA41}"/>
              </a:ext>
            </a:extLst>
          </p:cNvPr>
          <p:cNvCxnSpPr>
            <a:cxnSpLocks/>
            <a:stCxn id="90" idx="0"/>
            <a:endCxn id="85" idx="4"/>
          </p:cNvCxnSpPr>
          <p:nvPr/>
        </p:nvCxnSpPr>
        <p:spPr bwMode="auto">
          <a:xfrm flipV="1">
            <a:off x="6210188" y="53958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E9EB94A-9F82-294A-88F5-B30DB25FF9DD}"/>
              </a:ext>
            </a:extLst>
          </p:cNvPr>
          <p:cNvCxnSpPr>
            <a:cxnSpLocks/>
            <a:stCxn id="89" idx="0"/>
            <a:endCxn id="82" idx="4"/>
          </p:cNvCxnSpPr>
          <p:nvPr/>
        </p:nvCxnSpPr>
        <p:spPr bwMode="auto">
          <a:xfrm flipV="1">
            <a:off x="5321527" y="53958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4BC04BE-F1B7-2E4C-BF70-F41137CEB1A4}"/>
              </a:ext>
            </a:extLst>
          </p:cNvPr>
          <p:cNvSpPr/>
          <p:nvPr/>
        </p:nvSpPr>
        <p:spPr bwMode="auto">
          <a:xfrm>
            <a:off x="5184367" y="59663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0627C03-3B14-4940-B1C2-DC14A45CDBFD}"/>
              </a:ext>
            </a:extLst>
          </p:cNvPr>
          <p:cNvSpPr/>
          <p:nvPr/>
        </p:nvSpPr>
        <p:spPr bwMode="auto">
          <a:xfrm>
            <a:off x="6073028" y="59663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B92E8F4-DED0-5749-8EC1-063D805FAFE8}"/>
              </a:ext>
            </a:extLst>
          </p:cNvPr>
          <p:cNvSpPr/>
          <p:nvPr/>
        </p:nvSpPr>
        <p:spPr bwMode="auto">
          <a:xfrm>
            <a:off x="6958281" y="596636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FF5739-16CE-C147-BCDD-102F1F8D9A4B}"/>
              </a:ext>
            </a:extLst>
          </p:cNvPr>
          <p:cNvCxnSpPr>
            <a:cxnSpLocks/>
            <a:stCxn id="110" idx="0"/>
          </p:cNvCxnSpPr>
          <p:nvPr/>
        </p:nvCxnSpPr>
        <p:spPr bwMode="auto">
          <a:xfrm flipV="1">
            <a:off x="7095441" y="58276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52BCF82-66C6-D640-99FB-D8B258F62C5A}"/>
              </a:ext>
            </a:extLst>
          </p:cNvPr>
          <p:cNvCxnSpPr>
            <a:cxnSpLocks/>
            <a:stCxn id="109" idx="0"/>
          </p:cNvCxnSpPr>
          <p:nvPr/>
        </p:nvCxnSpPr>
        <p:spPr bwMode="auto">
          <a:xfrm flipV="1">
            <a:off x="6210188" y="58276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586C7E-E799-714C-864C-D0AF3041D37A}"/>
              </a:ext>
            </a:extLst>
          </p:cNvPr>
          <p:cNvCxnSpPr>
            <a:cxnSpLocks/>
            <a:stCxn id="108" idx="0"/>
          </p:cNvCxnSpPr>
          <p:nvPr/>
        </p:nvCxnSpPr>
        <p:spPr bwMode="auto">
          <a:xfrm flipV="1">
            <a:off x="5321527" y="5827607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3DAE97B-7E3B-0444-B53D-4FF36F00E37E}"/>
              </a:ext>
            </a:extLst>
          </p:cNvPr>
          <p:cNvSpPr txBox="1"/>
          <p:nvPr/>
        </p:nvSpPr>
        <p:spPr>
          <a:xfrm>
            <a:off x="7435656" y="5933819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 Reactor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C703F3C-C080-B64E-9D17-6E716C9BE6BB}"/>
              </a:ext>
            </a:extLst>
          </p:cNvPr>
          <p:cNvSpPr/>
          <p:nvPr/>
        </p:nvSpPr>
        <p:spPr bwMode="auto">
          <a:xfrm>
            <a:off x="4299518" y="368957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8C46AA-0522-7F47-87FB-2A12B445B271}"/>
              </a:ext>
            </a:extLst>
          </p:cNvPr>
          <p:cNvSpPr txBox="1"/>
          <p:nvPr/>
        </p:nvSpPr>
        <p:spPr>
          <a:xfrm>
            <a:off x="2675743" y="3655671"/>
            <a:ext cx="1628110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Controller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Capacitor Controller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4185391-21BA-C548-97F1-C56308D3E863}"/>
              </a:ext>
            </a:extLst>
          </p:cNvPr>
          <p:cNvCxnSpPr>
            <a:cxnSpLocks/>
            <a:stCxn id="80" idx="0"/>
            <a:endCxn id="31" idx="4"/>
          </p:cNvCxnSpPr>
          <p:nvPr/>
        </p:nvCxnSpPr>
        <p:spPr bwMode="auto">
          <a:xfrm flipV="1">
            <a:off x="5321527" y="4014853"/>
            <a:ext cx="5840" cy="12963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DBB3FD-23EE-8244-8AC2-392C2E23FA2F}"/>
              </a:ext>
            </a:extLst>
          </p:cNvPr>
          <p:cNvCxnSpPr>
            <a:cxnSpLocks/>
            <a:stCxn id="86" idx="0"/>
            <a:endCxn id="47" idx="4"/>
          </p:cNvCxnSpPr>
          <p:nvPr/>
        </p:nvCxnSpPr>
        <p:spPr bwMode="auto">
          <a:xfrm flipV="1">
            <a:off x="7095441" y="4014853"/>
            <a:ext cx="5840" cy="12963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8889A41-F9EA-5D41-BC00-B6DCDCEC4CBC}"/>
              </a:ext>
            </a:extLst>
          </p:cNvPr>
          <p:cNvCxnSpPr>
            <a:cxnSpLocks/>
            <a:stCxn id="83" idx="0"/>
            <a:endCxn id="44" idx="4"/>
          </p:cNvCxnSpPr>
          <p:nvPr/>
        </p:nvCxnSpPr>
        <p:spPr bwMode="auto">
          <a:xfrm flipV="1">
            <a:off x="6210188" y="4014853"/>
            <a:ext cx="5840" cy="12963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7DB9CF9-1991-6243-808D-D095E8DB8D2F}"/>
              </a:ext>
            </a:extLst>
          </p:cNvPr>
          <p:cNvCxnSpPr>
            <a:cxnSpLocks/>
            <a:stCxn id="128" idx="6"/>
            <a:endCxn id="31" idx="2"/>
          </p:cNvCxnSpPr>
          <p:nvPr/>
        </p:nvCxnSpPr>
        <p:spPr bwMode="auto">
          <a:xfrm>
            <a:off x="4573838" y="3849598"/>
            <a:ext cx="616369" cy="523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1E1D7AD-446B-154E-B195-7EAD56195A71}"/>
              </a:ext>
            </a:extLst>
          </p:cNvPr>
          <p:cNvCxnSpPr>
            <a:cxnSpLocks/>
            <a:stCxn id="128" idx="5"/>
            <a:endCxn id="44" idx="2"/>
          </p:cNvCxnSpPr>
          <p:nvPr/>
        </p:nvCxnSpPr>
        <p:spPr bwMode="auto">
          <a:xfrm rot="5400000" flipH="1" flipV="1">
            <a:off x="5252308" y="3136189"/>
            <a:ext cx="107916" cy="1545203"/>
          </a:xfrm>
          <a:prstGeom prst="curvedConnector4">
            <a:avLst>
              <a:gd name="adj1" fmla="val -129832"/>
              <a:gd name="adj2" fmla="val 88206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924921-5B22-244A-98FA-9A4CC96B02CB}"/>
              </a:ext>
            </a:extLst>
          </p:cNvPr>
          <p:cNvCxnSpPr>
            <a:cxnSpLocks/>
            <a:stCxn id="128" idx="7"/>
            <a:endCxn id="47" idx="2"/>
          </p:cNvCxnSpPr>
          <p:nvPr/>
        </p:nvCxnSpPr>
        <p:spPr bwMode="auto">
          <a:xfrm rot="16200000" flipH="1">
            <a:off x="5689700" y="2580412"/>
            <a:ext cx="118386" cy="2430456"/>
          </a:xfrm>
          <a:prstGeom prst="curvedConnector4">
            <a:avLst>
              <a:gd name="adj1" fmla="val -110045"/>
              <a:gd name="adj2" fmla="val 91685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9118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document is provided as a resource to: </a:t>
            </a:r>
          </a:p>
          <a:p>
            <a:pPr lvl="1"/>
            <a:r>
              <a:rPr lang="en-US" dirty="0"/>
              <a:t>Visualize data modeling concepts in the Electric Utility Network Configuration</a:t>
            </a:r>
          </a:p>
          <a:p>
            <a:pPr lvl="1"/>
            <a:r>
              <a:rPr lang="en-US" dirty="0"/>
              <a:t>Compare common asset representations in the geometric network with the Electric Utility Network Configuration</a:t>
            </a:r>
          </a:p>
          <a:p>
            <a:pPr lvl="1"/>
            <a:r>
              <a:rPr lang="en-US" dirty="0"/>
              <a:t>Show simple and detailed methods of representing assets with the utility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4FEC-634A-424C-A367-B83CFA8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Power Factor Correcting - Shunt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478D-585E-824D-90DD-F4565CC79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9CAB43-4477-684D-9675-394AF0B439F5}"/>
              </a:ext>
            </a:extLst>
          </p:cNvPr>
          <p:cNvSpPr/>
          <p:nvPr/>
        </p:nvSpPr>
        <p:spPr bwMode="auto">
          <a:xfrm>
            <a:off x="3322320" y="2378240"/>
            <a:ext cx="5343807" cy="3024192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4175759"/>
              <a:gd name="connsiteY0" fmla="*/ 1634966 h 2453615"/>
              <a:gd name="connsiteX1" fmla="*/ 658112 w 4175759"/>
              <a:gd name="connsiteY1" fmla="*/ 16635 h 2453615"/>
              <a:gd name="connsiteX2" fmla="*/ 4175759 w 4175759"/>
              <a:gd name="connsiteY2" fmla="*/ 0 h 2453615"/>
              <a:gd name="connsiteX3" fmla="*/ 2794131 w 4175759"/>
              <a:gd name="connsiteY3" fmla="*/ 2447686 h 2453615"/>
              <a:gd name="connsiteX4" fmla="*/ 646024 w 4175759"/>
              <a:gd name="connsiteY4" fmla="*/ 2453615 h 2453615"/>
              <a:gd name="connsiteX5" fmla="*/ 0 w 4175759"/>
              <a:gd name="connsiteY5" fmla="*/ 1634966 h 2453615"/>
              <a:gd name="connsiteX0" fmla="*/ 0 w 4175759"/>
              <a:gd name="connsiteY0" fmla="*/ 1634966 h 2453810"/>
              <a:gd name="connsiteX1" fmla="*/ 658112 w 4175759"/>
              <a:gd name="connsiteY1" fmla="*/ 16635 h 2453810"/>
              <a:gd name="connsiteX2" fmla="*/ 4175759 w 4175759"/>
              <a:gd name="connsiteY2" fmla="*/ 0 h 2453810"/>
              <a:gd name="connsiteX3" fmla="*/ 3931381 w 4175759"/>
              <a:gd name="connsiteY3" fmla="*/ 2453810 h 2453810"/>
              <a:gd name="connsiteX4" fmla="*/ 646024 w 4175759"/>
              <a:gd name="connsiteY4" fmla="*/ 2453615 h 2453810"/>
              <a:gd name="connsiteX5" fmla="*/ 0 w 4175759"/>
              <a:gd name="connsiteY5" fmla="*/ 1634966 h 2453810"/>
              <a:gd name="connsiteX0" fmla="*/ 0 w 3933257"/>
              <a:gd name="connsiteY0" fmla="*/ 1641090 h 2459934"/>
              <a:gd name="connsiteX1" fmla="*/ 658112 w 3933257"/>
              <a:gd name="connsiteY1" fmla="*/ 22759 h 2459934"/>
              <a:gd name="connsiteX2" fmla="*/ 3933257 w 3933257"/>
              <a:gd name="connsiteY2" fmla="*/ 0 h 2459934"/>
              <a:gd name="connsiteX3" fmla="*/ 3931381 w 3933257"/>
              <a:gd name="connsiteY3" fmla="*/ 2459934 h 2459934"/>
              <a:gd name="connsiteX4" fmla="*/ 646024 w 3933257"/>
              <a:gd name="connsiteY4" fmla="*/ 2459739 h 2459934"/>
              <a:gd name="connsiteX5" fmla="*/ 0 w 3933257"/>
              <a:gd name="connsiteY5" fmla="*/ 1641090 h 2459934"/>
              <a:gd name="connsiteX0" fmla="*/ 161377 w 4094634"/>
              <a:gd name="connsiteY0" fmla="*/ 1641090 h 2459934"/>
              <a:gd name="connsiteX1" fmla="*/ 0 w 4094634"/>
              <a:gd name="connsiteY1" fmla="*/ 28883 h 2459934"/>
              <a:gd name="connsiteX2" fmla="*/ 4094634 w 4094634"/>
              <a:gd name="connsiteY2" fmla="*/ 0 h 2459934"/>
              <a:gd name="connsiteX3" fmla="*/ 4092758 w 4094634"/>
              <a:gd name="connsiteY3" fmla="*/ 2459934 h 2459934"/>
              <a:gd name="connsiteX4" fmla="*/ 807401 w 4094634"/>
              <a:gd name="connsiteY4" fmla="*/ 2459739 h 2459934"/>
              <a:gd name="connsiteX5" fmla="*/ 161377 w 4094634"/>
              <a:gd name="connsiteY5" fmla="*/ 1641090 h 2459934"/>
              <a:gd name="connsiteX0" fmla="*/ 0 w 4409899"/>
              <a:gd name="connsiteY0" fmla="*/ 1340991 h 2459934"/>
              <a:gd name="connsiteX1" fmla="*/ 315265 w 4409899"/>
              <a:gd name="connsiteY1" fmla="*/ 28883 h 2459934"/>
              <a:gd name="connsiteX2" fmla="*/ 4409899 w 4409899"/>
              <a:gd name="connsiteY2" fmla="*/ 0 h 2459934"/>
              <a:gd name="connsiteX3" fmla="*/ 4408023 w 4409899"/>
              <a:gd name="connsiteY3" fmla="*/ 2459934 h 2459934"/>
              <a:gd name="connsiteX4" fmla="*/ 1122666 w 4409899"/>
              <a:gd name="connsiteY4" fmla="*/ 2459739 h 2459934"/>
              <a:gd name="connsiteX5" fmla="*/ 0 w 4409899"/>
              <a:gd name="connsiteY5" fmla="*/ 1340991 h 2459934"/>
              <a:gd name="connsiteX0" fmla="*/ 0 w 4409899"/>
              <a:gd name="connsiteY0" fmla="*/ 1340991 h 2465864"/>
              <a:gd name="connsiteX1" fmla="*/ 315265 w 4409899"/>
              <a:gd name="connsiteY1" fmla="*/ 28883 h 2465864"/>
              <a:gd name="connsiteX2" fmla="*/ 4409899 w 4409899"/>
              <a:gd name="connsiteY2" fmla="*/ 0 h 2465864"/>
              <a:gd name="connsiteX3" fmla="*/ 4408023 w 4409899"/>
              <a:gd name="connsiteY3" fmla="*/ 2459934 h 2465864"/>
              <a:gd name="connsiteX4" fmla="*/ 1139391 w 4409899"/>
              <a:gd name="connsiteY4" fmla="*/ 2465864 h 2465864"/>
              <a:gd name="connsiteX5" fmla="*/ 0 w 4409899"/>
              <a:gd name="connsiteY5" fmla="*/ 1340991 h 2465864"/>
              <a:gd name="connsiteX0" fmla="*/ 0 w 4100500"/>
              <a:gd name="connsiteY0" fmla="*/ 1377738 h 2465864"/>
              <a:gd name="connsiteX1" fmla="*/ 5866 w 4100500"/>
              <a:gd name="connsiteY1" fmla="*/ 28883 h 2465864"/>
              <a:gd name="connsiteX2" fmla="*/ 4100500 w 4100500"/>
              <a:gd name="connsiteY2" fmla="*/ 0 h 2465864"/>
              <a:gd name="connsiteX3" fmla="*/ 4098624 w 4100500"/>
              <a:gd name="connsiteY3" fmla="*/ 2459934 h 2465864"/>
              <a:gd name="connsiteX4" fmla="*/ 829992 w 4100500"/>
              <a:gd name="connsiteY4" fmla="*/ 2465864 h 2465864"/>
              <a:gd name="connsiteX5" fmla="*/ 0 w 4100500"/>
              <a:gd name="connsiteY5" fmla="*/ 1377738 h 2465864"/>
              <a:gd name="connsiteX0" fmla="*/ 0 w 4100500"/>
              <a:gd name="connsiteY0" fmla="*/ 1377738 h 2465864"/>
              <a:gd name="connsiteX1" fmla="*/ 5866 w 4100500"/>
              <a:gd name="connsiteY1" fmla="*/ 28883 h 2465864"/>
              <a:gd name="connsiteX2" fmla="*/ 4100500 w 4100500"/>
              <a:gd name="connsiteY2" fmla="*/ 0 h 2465864"/>
              <a:gd name="connsiteX3" fmla="*/ 4098624 w 4100500"/>
              <a:gd name="connsiteY3" fmla="*/ 2459934 h 2465864"/>
              <a:gd name="connsiteX4" fmla="*/ 829992 w 4100500"/>
              <a:gd name="connsiteY4" fmla="*/ 2465864 h 2465864"/>
              <a:gd name="connsiteX5" fmla="*/ 421453 w 4100500"/>
              <a:gd name="connsiteY5" fmla="*/ 1947099 h 2465864"/>
              <a:gd name="connsiteX6" fmla="*/ 0 w 4100500"/>
              <a:gd name="connsiteY6" fmla="*/ 1377738 h 2465864"/>
              <a:gd name="connsiteX0" fmla="*/ 13378 w 4113878"/>
              <a:gd name="connsiteY0" fmla="*/ 1377738 h 2465864"/>
              <a:gd name="connsiteX1" fmla="*/ 19244 w 4113878"/>
              <a:gd name="connsiteY1" fmla="*/ 28883 h 2465864"/>
              <a:gd name="connsiteX2" fmla="*/ 4113878 w 4113878"/>
              <a:gd name="connsiteY2" fmla="*/ 0 h 2465864"/>
              <a:gd name="connsiteX3" fmla="*/ 4112002 w 4113878"/>
              <a:gd name="connsiteY3" fmla="*/ 2459934 h 2465864"/>
              <a:gd name="connsiteX4" fmla="*/ 843370 w 4113878"/>
              <a:gd name="connsiteY4" fmla="*/ 2465864 h 2465864"/>
              <a:gd name="connsiteX5" fmla="*/ 0 w 4113878"/>
              <a:gd name="connsiteY5" fmla="*/ 2461555 h 2465864"/>
              <a:gd name="connsiteX6" fmla="*/ 13378 w 4113878"/>
              <a:gd name="connsiteY6" fmla="*/ 1377738 h 2465864"/>
              <a:gd name="connsiteX0" fmla="*/ 13378 w 4113878"/>
              <a:gd name="connsiteY0" fmla="*/ 1377738 h 2465864"/>
              <a:gd name="connsiteX1" fmla="*/ 19244 w 4113878"/>
              <a:gd name="connsiteY1" fmla="*/ 28883 h 2465864"/>
              <a:gd name="connsiteX2" fmla="*/ 4113878 w 4113878"/>
              <a:gd name="connsiteY2" fmla="*/ 0 h 2465864"/>
              <a:gd name="connsiteX3" fmla="*/ 4112002 w 4113878"/>
              <a:gd name="connsiteY3" fmla="*/ 2459934 h 2465864"/>
              <a:gd name="connsiteX4" fmla="*/ 843370 w 4113878"/>
              <a:gd name="connsiteY4" fmla="*/ 2465864 h 2465864"/>
              <a:gd name="connsiteX5" fmla="*/ 0 w 4113878"/>
              <a:gd name="connsiteY5" fmla="*/ 2461555 h 2465864"/>
              <a:gd name="connsiteX6" fmla="*/ 0 w 4113878"/>
              <a:gd name="connsiteY6" fmla="*/ 1726618 h 2465864"/>
              <a:gd name="connsiteX7" fmla="*/ 13378 w 4113878"/>
              <a:gd name="connsiteY7" fmla="*/ 1377738 h 2465864"/>
              <a:gd name="connsiteX0" fmla="*/ 565279 w 4665779"/>
              <a:gd name="connsiteY0" fmla="*/ 1377738 h 2465864"/>
              <a:gd name="connsiteX1" fmla="*/ 571145 w 4665779"/>
              <a:gd name="connsiteY1" fmla="*/ 28883 h 2465864"/>
              <a:gd name="connsiteX2" fmla="*/ 4665779 w 4665779"/>
              <a:gd name="connsiteY2" fmla="*/ 0 h 2465864"/>
              <a:gd name="connsiteX3" fmla="*/ 4663903 w 4665779"/>
              <a:gd name="connsiteY3" fmla="*/ 2459934 h 2465864"/>
              <a:gd name="connsiteX4" fmla="*/ 1395271 w 4665779"/>
              <a:gd name="connsiteY4" fmla="*/ 2465864 h 2465864"/>
              <a:gd name="connsiteX5" fmla="*/ 551901 w 4665779"/>
              <a:gd name="connsiteY5" fmla="*/ 2461555 h 2465864"/>
              <a:gd name="connsiteX6" fmla="*/ 0 w 4665779"/>
              <a:gd name="connsiteY6" fmla="*/ 1787863 h 2465864"/>
              <a:gd name="connsiteX7" fmla="*/ 565279 w 4665779"/>
              <a:gd name="connsiteY7" fmla="*/ 1377738 h 2465864"/>
              <a:gd name="connsiteX0" fmla="*/ 565279 w 4665779"/>
              <a:gd name="connsiteY0" fmla="*/ 1377738 h 2465864"/>
              <a:gd name="connsiteX1" fmla="*/ 571145 w 4665779"/>
              <a:gd name="connsiteY1" fmla="*/ 28883 h 2465864"/>
              <a:gd name="connsiteX2" fmla="*/ 4665779 w 4665779"/>
              <a:gd name="connsiteY2" fmla="*/ 0 h 2465864"/>
              <a:gd name="connsiteX3" fmla="*/ 4663903 w 4665779"/>
              <a:gd name="connsiteY3" fmla="*/ 2459934 h 2465864"/>
              <a:gd name="connsiteX4" fmla="*/ 1395271 w 4665779"/>
              <a:gd name="connsiteY4" fmla="*/ 2465864 h 2465864"/>
              <a:gd name="connsiteX5" fmla="*/ 543539 w 4665779"/>
              <a:gd name="connsiteY5" fmla="*/ 2032842 h 2465864"/>
              <a:gd name="connsiteX6" fmla="*/ 0 w 4665779"/>
              <a:gd name="connsiteY6" fmla="*/ 1787863 h 2465864"/>
              <a:gd name="connsiteX7" fmla="*/ 565279 w 4665779"/>
              <a:gd name="connsiteY7" fmla="*/ 1377738 h 2465864"/>
              <a:gd name="connsiteX0" fmla="*/ 565279 w 4665779"/>
              <a:gd name="connsiteY0" fmla="*/ 1377738 h 2459934"/>
              <a:gd name="connsiteX1" fmla="*/ 571145 w 4665779"/>
              <a:gd name="connsiteY1" fmla="*/ 28883 h 2459934"/>
              <a:gd name="connsiteX2" fmla="*/ 4665779 w 4665779"/>
              <a:gd name="connsiteY2" fmla="*/ 0 h 2459934"/>
              <a:gd name="connsiteX3" fmla="*/ 4663903 w 4665779"/>
              <a:gd name="connsiteY3" fmla="*/ 2459934 h 2459934"/>
              <a:gd name="connsiteX4" fmla="*/ 1345098 w 4665779"/>
              <a:gd name="connsiteY4" fmla="*/ 2031026 h 2459934"/>
              <a:gd name="connsiteX5" fmla="*/ 543539 w 4665779"/>
              <a:gd name="connsiteY5" fmla="*/ 2032842 h 2459934"/>
              <a:gd name="connsiteX6" fmla="*/ 0 w 4665779"/>
              <a:gd name="connsiteY6" fmla="*/ 1787863 h 2459934"/>
              <a:gd name="connsiteX7" fmla="*/ 565279 w 4665779"/>
              <a:gd name="connsiteY7" fmla="*/ 1377738 h 2459934"/>
              <a:gd name="connsiteX0" fmla="*/ 565279 w 4665779"/>
              <a:gd name="connsiteY0" fmla="*/ 1377738 h 2459934"/>
              <a:gd name="connsiteX1" fmla="*/ 571145 w 4665779"/>
              <a:gd name="connsiteY1" fmla="*/ 28883 h 2459934"/>
              <a:gd name="connsiteX2" fmla="*/ 4665779 w 4665779"/>
              <a:gd name="connsiteY2" fmla="*/ 0 h 2459934"/>
              <a:gd name="connsiteX3" fmla="*/ 4663903 w 4665779"/>
              <a:gd name="connsiteY3" fmla="*/ 2459934 h 2459934"/>
              <a:gd name="connsiteX4" fmla="*/ 1345098 w 4665779"/>
              <a:gd name="connsiteY4" fmla="*/ 2031026 h 2459934"/>
              <a:gd name="connsiteX5" fmla="*/ 543539 w 4665779"/>
              <a:gd name="connsiteY5" fmla="*/ 2032842 h 2459934"/>
              <a:gd name="connsiteX6" fmla="*/ 0 w 4665779"/>
              <a:gd name="connsiteY6" fmla="*/ 1787863 h 2459934"/>
              <a:gd name="connsiteX7" fmla="*/ 565279 w 4665779"/>
              <a:gd name="connsiteY7" fmla="*/ 1377738 h 2459934"/>
              <a:gd name="connsiteX0" fmla="*/ 565279 w 4665779"/>
              <a:gd name="connsiteY0" fmla="*/ 1377738 h 2032842"/>
              <a:gd name="connsiteX1" fmla="*/ 571145 w 4665779"/>
              <a:gd name="connsiteY1" fmla="*/ 28883 h 2032842"/>
              <a:gd name="connsiteX2" fmla="*/ 4665779 w 4665779"/>
              <a:gd name="connsiteY2" fmla="*/ 0 h 2032842"/>
              <a:gd name="connsiteX3" fmla="*/ 4663903 w 4665779"/>
              <a:gd name="connsiteY3" fmla="*/ 2012848 h 2032842"/>
              <a:gd name="connsiteX4" fmla="*/ 1345098 w 4665779"/>
              <a:gd name="connsiteY4" fmla="*/ 2031026 h 2032842"/>
              <a:gd name="connsiteX5" fmla="*/ 543539 w 4665779"/>
              <a:gd name="connsiteY5" fmla="*/ 2032842 h 2032842"/>
              <a:gd name="connsiteX6" fmla="*/ 0 w 4665779"/>
              <a:gd name="connsiteY6" fmla="*/ 1787863 h 2032842"/>
              <a:gd name="connsiteX7" fmla="*/ 565279 w 4665779"/>
              <a:gd name="connsiteY7" fmla="*/ 1377738 h 2032842"/>
              <a:gd name="connsiteX0" fmla="*/ 565279 w 4665779"/>
              <a:gd name="connsiteY0" fmla="*/ 1377738 h 2032842"/>
              <a:gd name="connsiteX1" fmla="*/ 571145 w 4665779"/>
              <a:gd name="connsiteY1" fmla="*/ 28883 h 2032842"/>
              <a:gd name="connsiteX2" fmla="*/ 4665779 w 4665779"/>
              <a:gd name="connsiteY2" fmla="*/ 0 h 2032842"/>
              <a:gd name="connsiteX3" fmla="*/ 4647179 w 4665779"/>
              <a:gd name="connsiteY3" fmla="*/ 1914857 h 2032842"/>
              <a:gd name="connsiteX4" fmla="*/ 1345098 w 4665779"/>
              <a:gd name="connsiteY4" fmla="*/ 2031026 h 2032842"/>
              <a:gd name="connsiteX5" fmla="*/ 543539 w 4665779"/>
              <a:gd name="connsiteY5" fmla="*/ 2032842 h 2032842"/>
              <a:gd name="connsiteX6" fmla="*/ 0 w 4665779"/>
              <a:gd name="connsiteY6" fmla="*/ 1787863 h 2032842"/>
              <a:gd name="connsiteX7" fmla="*/ 565279 w 4665779"/>
              <a:gd name="connsiteY7" fmla="*/ 1377738 h 2032842"/>
              <a:gd name="connsiteX0" fmla="*/ 565279 w 4665779"/>
              <a:gd name="connsiteY0" fmla="*/ 1377738 h 2032842"/>
              <a:gd name="connsiteX1" fmla="*/ 571145 w 4665779"/>
              <a:gd name="connsiteY1" fmla="*/ 28883 h 2032842"/>
              <a:gd name="connsiteX2" fmla="*/ 4665779 w 4665779"/>
              <a:gd name="connsiteY2" fmla="*/ 0 h 2032842"/>
              <a:gd name="connsiteX3" fmla="*/ 4647179 w 4665779"/>
              <a:gd name="connsiteY3" fmla="*/ 1914857 h 2032842"/>
              <a:gd name="connsiteX4" fmla="*/ 1345098 w 4665779"/>
              <a:gd name="connsiteY4" fmla="*/ 2031026 h 2032842"/>
              <a:gd name="connsiteX5" fmla="*/ 543539 w 4665779"/>
              <a:gd name="connsiteY5" fmla="*/ 2032842 h 2032842"/>
              <a:gd name="connsiteX6" fmla="*/ 401382 w 4665779"/>
              <a:gd name="connsiteY6" fmla="*/ 1965473 h 2032842"/>
              <a:gd name="connsiteX7" fmla="*/ 0 w 4665779"/>
              <a:gd name="connsiteY7" fmla="*/ 1787863 h 2032842"/>
              <a:gd name="connsiteX8" fmla="*/ 565279 w 4665779"/>
              <a:gd name="connsiteY8" fmla="*/ 1377738 h 2032842"/>
              <a:gd name="connsiteX0" fmla="*/ 565279 w 4665779"/>
              <a:gd name="connsiteY0" fmla="*/ 1377738 h 2032842"/>
              <a:gd name="connsiteX1" fmla="*/ 571145 w 4665779"/>
              <a:gd name="connsiteY1" fmla="*/ 28883 h 2032842"/>
              <a:gd name="connsiteX2" fmla="*/ 4665779 w 4665779"/>
              <a:gd name="connsiteY2" fmla="*/ 0 h 2032842"/>
              <a:gd name="connsiteX3" fmla="*/ 4647179 w 4665779"/>
              <a:gd name="connsiteY3" fmla="*/ 1914857 h 2032842"/>
              <a:gd name="connsiteX4" fmla="*/ 1345098 w 4665779"/>
              <a:gd name="connsiteY4" fmla="*/ 2031026 h 2032842"/>
              <a:gd name="connsiteX5" fmla="*/ 543539 w 4665779"/>
              <a:gd name="connsiteY5" fmla="*/ 2032842 h 2032842"/>
              <a:gd name="connsiteX6" fmla="*/ 535176 w 4665779"/>
              <a:gd name="connsiteY6" fmla="*/ 1818485 h 2032842"/>
              <a:gd name="connsiteX7" fmla="*/ 0 w 4665779"/>
              <a:gd name="connsiteY7" fmla="*/ 1787863 h 2032842"/>
              <a:gd name="connsiteX8" fmla="*/ 565279 w 4665779"/>
              <a:gd name="connsiteY8" fmla="*/ 1377738 h 2032842"/>
              <a:gd name="connsiteX0" fmla="*/ 565279 w 4665779"/>
              <a:gd name="connsiteY0" fmla="*/ 1377738 h 2031026"/>
              <a:gd name="connsiteX1" fmla="*/ 571145 w 4665779"/>
              <a:gd name="connsiteY1" fmla="*/ 28883 h 2031026"/>
              <a:gd name="connsiteX2" fmla="*/ 4665779 w 4665779"/>
              <a:gd name="connsiteY2" fmla="*/ 0 h 2031026"/>
              <a:gd name="connsiteX3" fmla="*/ 4647179 w 4665779"/>
              <a:gd name="connsiteY3" fmla="*/ 1914857 h 2031026"/>
              <a:gd name="connsiteX4" fmla="*/ 1345098 w 4665779"/>
              <a:gd name="connsiteY4" fmla="*/ 2031026 h 2031026"/>
              <a:gd name="connsiteX5" fmla="*/ 560264 w 4665779"/>
              <a:gd name="connsiteY5" fmla="*/ 2014469 h 2031026"/>
              <a:gd name="connsiteX6" fmla="*/ 535176 w 4665779"/>
              <a:gd name="connsiteY6" fmla="*/ 1818485 h 2031026"/>
              <a:gd name="connsiteX7" fmla="*/ 0 w 4665779"/>
              <a:gd name="connsiteY7" fmla="*/ 1787863 h 2031026"/>
              <a:gd name="connsiteX8" fmla="*/ 565279 w 4665779"/>
              <a:gd name="connsiteY8" fmla="*/ 1377738 h 2031026"/>
              <a:gd name="connsiteX0" fmla="*/ 565279 w 4665779"/>
              <a:gd name="connsiteY0" fmla="*/ 1377738 h 2014469"/>
              <a:gd name="connsiteX1" fmla="*/ 571145 w 4665779"/>
              <a:gd name="connsiteY1" fmla="*/ 28883 h 2014469"/>
              <a:gd name="connsiteX2" fmla="*/ 4665779 w 4665779"/>
              <a:gd name="connsiteY2" fmla="*/ 0 h 2014469"/>
              <a:gd name="connsiteX3" fmla="*/ 4647179 w 4665779"/>
              <a:gd name="connsiteY3" fmla="*/ 1914857 h 2014469"/>
              <a:gd name="connsiteX4" fmla="*/ 560264 w 4665779"/>
              <a:gd name="connsiteY4" fmla="*/ 2014469 h 2014469"/>
              <a:gd name="connsiteX5" fmla="*/ 535176 w 4665779"/>
              <a:gd name="connsiteY5" fmla="*/ 1818485 h 2014469"/>
              <a:gd name="connsiteX6" fmla="*/ 0 w 4665779"/>
              <a:gd name="connsiteY6" fmla="*/ 1787863 h 2014469"/>
              <a:gd name="connsiteX7" fmla="*/ 565279 w 4665779"/>
              <a:gd name="connsiteY7" fmla="*/ 1377738 h 2014469"/>
              <a:gd name="connsiteX0" fmla="*/ 565279 w 4665779"/>
              <a:gd name="connsiteY0" fmla="*/ 1377738 h 1953224"/>
              <a:gd name="connsiteX1" fmla="*/ 571145 w 4665779"/>
              <a:gd name="connsiteY1" fmla="*/ 28883 h 1953224"/>
              <a:gd name="connsiteX2" fmla="*/ 4665779 w 4665779"/>
              <a:gd name="connsiteY2" fmla="*/ 0 h 1953224"/>
              <a:gd name="connsiteX3" fmla="*/ 4647179 w 4665779"/>
              <a:gd name="connsiteY3" fmla="*/ 1914857 h 1953224"/>
              <a:gd name="connsiteX4" fmla="*/ 568626 w 4665779"/>
              <a:gd name="connsiteY4" fmla="*/ 1953224 h 1953224"/>
              <a:gd name="connsiteX5" fmla="*/ 535176 w 4665779"/>
              <a:gd name="connsiteY5" fmla="*/ 1818485 h 1953224"/>
              <a:gd name="connsiteX6" fmla="*/ 0 w 4665779"/>
              <a:gd name="connsiteY6" fmla="*/ 1787863 h 1953224"/>
              <a:gd name="connsiteX7" fmla="*/ 565279 w 4665779"/>
              <a:gd name="connsiteY7" fmla="*/ 1377738 h 1953224"/>
              <a:gd name="connsiteX0" fmla="*/ 565279 w 4665779"/>
              <a:gd name="connsiteY0" fmla="*/ 1377738 h 1953224"/>
              <a:gd name="connsiteX1" fmla="*/ 571145 w 4665779"/>
              <a:gd name="connsiteY1" fmla="*/ 28883 h 1953224"/>
              <a:gd name="connsiteX2" fmla="*/ 4665779 w 4665779"/>
              <a:gd name="connsiteY2" fmla="*/ 0 h 1953224"/>
              <a:gd name="connsiteX3" fmla="*/ 4647179 w 4665779"/>
              <a:gd name="connsiteY3" fmla="*/ 1914857 h 1953224"/>
              <a:gd name="connsiteX4" fmla="*/ 568626 w 4665779"/>
              <a:gd name="connsiteY4" fmla="*/ 1953224 h 1953224"/>
              <a:gd name="connsiteX5" fmla="*/ 576987 w 4665779"/>
              <a:gd name="connsiteY5" fmla="*/ 1793987 h 1953224"/>
              <a:gd name="connsiteX6" fmla="*/ 0 w 4665779"/>
              <a:gd name="connsiteY6" fmla="*/ 1787863 h 1953224"/>
              <a:gd name="connsiteX7" fmla="*/ 565279 w 4665779"/>
              <a:gd name="connsiteY7" fmla="*/ 1377738 h 1953224"/>
              <a:gd name="connsiteX0" fmla="*/ 239156 w 4339656"/>
              <a:gd name="connsiteY0" fmla="*/ 1377738 h 1953224"/>
              <a:gd name="connsiteX1" fmla="*/ 245022 w 4339656"/>
              <a:gd name="connsiteY1" fmla="*/ 28883 h 1953224"/>
              <a:gd name="connsiteX2" fmla="*/ 4339656 w 4339656"/>
              <a:gd name="connsiteY2" fmla="*/ 0 h 1953224"/>
              <a:gd name="connsiteX3" fmla="*/ 4321056 w 4339656"/>
              <a:gd name="connsiteY3" fmla="*/ 1914857 h 1953224"/>
              <a:gd name="connsiteX4" fmla="*/ 242503 w 4339656"/>
              <a:gd name="connsiteY4" fmla="*/ 1953224 h 1953224"/>
              <a:gd name="connsiteX5" fmla="*/ 250864 w 4339656"/>
              <a:gd name="connsiteY5" fmla="*/ 1793987 h 1953224"/>
              <a:gd name="connsiteX6" fmla="*/ 0 w 4339656"/>
              <a:gd name="connsiteY6" fmla="*/ 1640876 h 1953224"/>
              <a:gd name="connsiteX7" fmla="*/ 239156 w 4339656"/>
              <a:gd name="connsiteY7" fmla="*/ 1377738 h 1953224"/>
              <a:gd name="connsiteX0" fmla="*/ 239156 w 4339656"/>
              <a:gd name="connsiteY0" fmla="*/ 1377738 h 1914857"/>
              <a:gd name="connsiteX1" fmla="*/ 245022 w 4339656"/>
              <a:gd name="connsiteY1" fmla="*/ 28883 h 1914857"/>
              <a:gd name="connsiteX2" fmla="*/ 4339656 w 4339656"/>
              <a:gd name="connsiteY2" fmla="*/ 0 h 1914857"/>
              <a:gd name="connsiteX3" fmla="*/ 4321056 w 4339656"/>
              <a:gd name="connsiteY3" fmla="*/ 1914857 h 1914857"/>
              <a:gd name="connsiteX4" fmla="*/ 217416 w 4339656"/>
              <a:gd name="connsiteY4" fmla="*/ 1812361 h 1914857"/>
              <a:gd name="connsiteX5" fmla="*/ 250864 w 4339656"/>
              <a:gd name="connsiteY5" fmla="*/ 1793987 h 1914857"/>
              <a:gd name="connsiteX6" fmla="*/ 0 w 4339656"/>
              <a:gd name="connsiteY6" fmla="*/ 1640876 h 1914857"/>
              <a:gd name="connsiteX7" fmla="*/ 239156 w 4339656"/>
              <a:gd name="connsiteY7" fmla="*/ 1377738 h 1914857"/>
              <a:gd name="connsiteX0" fmla="*/ 239156 w 4339656"/>
              <a:gd name="connsiteY0" fmla="*/ 1377738 h 1812361"/>
              <a:gd name="connsiteX1" fmla="*/ 245022 w 4339656"/>
              <a:gd name="connsiteY1" fmla="*/ 28883 h 1812361"/>
              <a:gd name="connsiteX2" fmla="*/ 4339656 w 4339656"/>
              <a:gd name="connsiteY2" fmla="*/ 0 h 1812361"/>
              <a:gd name="connsiteX3" fmla="*/ 4329418 w 4339656"/>
              <a:gd name="connsiteY3" fmla="*/ 1804616 h 1812361"/>
              <a:gd name="connsiteX4" fmla="*/ 217416 w 4339656"/>
              <a:gd name="connsiteY4" fmla="*/ 1812361 h 1812361"/>
              <a:gd name="connsiteX5" fmla="*/ 250864 w 4339656"/>
              <a:gd name="connsiteY5" fmla="*/ 1793987 h 1812361"/>
              <a:gd name="connsiteX6" fmla="*/ 0 w 4339656"/>
              <a:gd name="connsiteY6" fmla="*/ 1640876 h 1812361"/>
              <a:gd name="connsiteX7" fmla="*/ 239156 w 4339656"/>
              <a:gd name="connsiteY7" fmla="*/ 1377738 h 1812361"/>
              <a:gd name="connsiteX0" fmla="*/ 239156 w 4339656"/>
              <a:gd name="connsiteY0" fmla="*/ 1377738 h 1822990"/>
              <a:gd name="connsiteX1" fmla="*/ 245022 w 4339656"/>
              <a:gd name="connsiteY1" fmla="*/ 28883 h 1822990"/>
              <a:gd name="connsiteX2" fmla="*/ 4339656 w 4339656"/>
              <a:gd name="connsiteY2" fmla="*/ 0 h 1822990"/>
              <a:gd name="connsiteX3" fmla="*/ 4321056 w 4339656"/>
              <a:gd name="connsiteY3" fmla="*/ 1822990 h 1822990"/>
              <a:gd name="connsiteX4" fmla="*/ 217416 w 4339656"/>
              <a:gd name="connsiteY4" fmla="*/ 1812361 h 1822990"/>
              <a:gd name="connsiteX5" fmla="*/ 250864 w 4339656"/>
              <a:gd name="connsiteY5" fmla="*/ 1793987 h 1822990"/>
              <a:gd name="connsiteX6" fmla="*/ 0 w 4339656"/>
              <a:gd name="connsiteY6" fmla="*/ 1640876 h 1822990"/>
              <a:gd name="connsiteX7" fmla="*/ 239156 w 4339656"/>
              <a:gd name="connsiteY7" fmla="*/ 1377738 h 1822990"/>
              <a:gd name="connsiteX0" fmla="*/ 239156 w 4339656"/>
              <a:gd name="connsiteY0" fmla="*/ 1377738 h 1822990"/>
              <a:gd name="connsiteX1" fmla="*/ 245022 w 4339656"/>
              <a:gd name="connsiteY1" fmla="*/ 28883 h 1822990"/>
              <a:gd name="connsiteX2" fmla="*/ 4339656 w 4339656"/>
              <a:gd name="connsiteY2" fmla="*/ 0 h 1822990"/>
              <a:gd name="connsiteX3" fmla="*/ 4321056 w 4339656"/>
              <a:gd name="connsiteY3" fmla="*/ 1822990 h 1822990"/>
              <a:gd name="connsiteX4" fmla="*/ 217416 w 4339656"/>
              <a:gd name="connsiteY4" fmla="*/ 1812361 h 1822990"/>
              <a:gd name="connsiteX5" fmla="*/ 242502 w 4339656"/>
              <a:gd name="connsiteY5" fmla="*/ 1634751 h 1822990"/>
              <a:gd name="connsiteX6" fmla="*/ 0 w 4339656"/>
              <a:gd name="connsiteY6" fmla="*/ 1640876 h 1822990"/>
              <a:gd name="connsiteX7" fmla="*/ 239156 w 4339656"/>
              <a:gd name="connsiteY7" fmla="*/ 1377738 h 1822990"/>
              <a:gd name="connsiteX0" fmla="*/ 239156 w 4339656"/>
              <a:gd name="connsiteY0" fmla="*/ 1377738 h 1822990"/>
              <a:gd name="connsiteX1" fmla="*/ 245022 w 4339656"/>
              <a:gd name="connsiteY1" fmla="*/ 28883 h 1822990"/>
              <a:gd name="connsiteX2" fmla="*/ 4339656 w 4339656"/>
              <a:gd name="connsiteY2" fmla="*/ 0 h 1822990"/>
              <a:gd name="connsiteX3" fmla="*/ 4321056 w 4339656"/>
              <a:gd name="connsiteY3" fmla="*/ 1822990 h 1822990"/>
              <a:gd name="connsiteX4" fmla="*/ 217416 w 4339656"/>
              <a:gd name="connsiteY4" fmla="*/ 1812361 h 1822990"/>
              <a:gd name="connsiteX5" fmla="*/ 200691 w 4339656"/>
              <a:gd name="connsiteY5" fmla="*/ 1634751 h 1822990"/>
              <a:gd name="connsiteX6" fmla="*/ 0 w 4339656"/>
              <a:gd name="connsiteY6" fmla="*/ 1640876 h 1822990"/>
              <a:gd name="connsiteX7" fmla="*/ 239156 w 4339656"/>
              <a:gd name="connsiteY7" fmla="*/ 1377738 h 1822990"/>
              <a:gd name="connsiteX0" fmla="*/ 297691 w 4398191"/>
              <a:gd name="connsiteY0" fmla="*/ 1377738 h 1822990"/>
              <a:gd name="connsiteX1" fmla="*/ 303557 w 4398191"/>
              <a:gd name="connsiteY1" fmla="*/ 28883 h 1822990"/>
              <a:gd name="connsiteX2" fmla="*/ 4398191 w 4398191"/>
              <a:gd name="connsiteY2" fmla="*/ 0 h 1822990"/>
              <a:gd name="connsiteX3" fmla="*/ 4379591 w 4398191"/>
              <a:gd name="connsiteY3" fmla="*/ 1822990 h 1822990"/>
              <a:gd name="connsiteX4" fmla="*/ 275951 w 4398191"/>
              <a:gd name="connsiteY4" fmla="*/ 1812361 h 1822990"/>
              <a:gd name="connsiteX5" fmla="*/ 259226 w 4398191"/>
              <a:gd name="connsiteY5" fmla="*/ 1634751 h 1822990"/>
              <a:gd name="connsiteX6" fmla="*/ 0 w 4398191"/>
              <a:gd name="connsiteY6" fmla="*/ 1506138 h 1822990"/>
              <a:gd name="connsiteX7" fmla="*/ 297691 w 4398191"/>
              <a:gd name="connsiteY7" fmla="*/ 1377738 h 1822990"/>
              <a:gd name="connsiteX0" fmla="*/ 297691 w 4398191"/>
              <a:gd name="connsiteY0" fmla="*/ 1377738 h 1822990"/>
              <a:gd name="connsiteX1" fmla="*/ 303557 w 4398191"/>
              <a:gd name="connsiteY1" fmla="*/ 28883 h 1822990"/>
              <a:gd name="connsiteX2" fmla="*/ 4398191 w 4398191"/>
              <a:gd name="connsiteY2" fmla="*/ 0 h 1822990"/>
              <a:gd name="connsiteX3" fmla="*/ 4379591 w 4398191"/>
              <a:gd name="connsiteY3" fmla="*/ 1822990 h 1822990"/>
              <a:gd name="connsiteX4" fmla="*/ 275951 w 4398191"/>
              <a:gd name="connsiteY4" fmla="*/ 1812361 h 1822990"/>
              <a:gd name="connsiteX5" fmla="*/ 284312 w 4398191"/>
              <a:gd name="connsiteY5" fmla="*/ 1634751 h 1822990"/>
              <a:gd name="connsiteX6" fmla="*/ 0 w 4398191"/>
              <a:gd name="connsiteY6" fmla="*/ 1506138 h 1822990"/>
              <a:gd name="connsiteX7" fmla="*/ 297691 w 4398191"/>
              <a:gd name="connsiteY7" fmla="*/ 1377738 h 18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8191" h="1822990">
                <a:moveTo>
                  <a:pt x="297691" y="1377738"/>
                </a:moveTo>
                <a:cubicBezTo>
                  <a:pt x="299646" y="928120"/>
                  <a:pt x="301602" y="478501"/>
                  <a:pt x="303557" y="28883"/>
                </a:cubicBezTo>
                <a:lnTo>
                  <a:pt x="4398191" y="0"/>
                </a:lnTo>
                <a:cubicBezTo>
                  <a:pt x="4397566" y="819978"/>
                  <a:pt x="4380216" y="1003012"/>
                  <a:pt x="4379591" y="1822990"/>
                </a:cubicBezTo>
                <a:lnTo>
                  <a:pt x="275951" y="1812361"/>
                </a:lnTo>
                <a:lnTo>
                  <a:pt x="284312" y="1634751"/>
                </a:lnTo>
                <a:lnTo>
                  <a:pt x="0" y="1506138"/>
                </a:lnTo>
                <a:lnTo>
                  <a:pt x="297691" y="137773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2C7C72-D1B1-394B-8B29-224557929554}"/>
              </a:ext>
            </a:extLst>
          </p:cNvPr>
          <p:cNvCxnSpPr>
            <a:cxnSpLocks/>
            <a:stCxn id="25" idx="0"/>
            <a:endCxn id="40" idx="2"/>
          </p:cNvCxnSpPr>
          <p:nvPr/>
        </p:nvCxnSpPr>
        <p:spPr bwMode="auto">
          <a:xfrm flipV="1">
            <a:off x="4788887" y="27372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05773-FC97-9040-8D19-F18BAC1464BB}"/>
              </a:ext>
            </a:extLst>
          </p:cNvPr>
          <p:cNvCxnSpPr>
            <a:cxnSpLocks/>
            <a:stCxn id="31" idx="0"/>
            <a:endCxn id="26" idx="4"/>
          </p:cNvCxnSpPr>
          <p:nvPr/>
        </p:nvCxnSpPr>
        <p:spPr bwMode="auto">
          <a:xfrm flipV="1">
            <a:off x="4788887" y="36576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BF6FFB-CA4D-1041-A721-A3EF7039D455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 bwMode="auto">
          <a:xfrm flipV="1">
            <a:off x="4788887" y="31851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E5BF0D-703A-694A-A881-E7BC292EA2A7}"/>
              </a:ext>
            </a:extLst>
          </p:cNvPr>
          <p:cNvCxnSpPr>
            <a:cxnSpLocks/>
            <a:stCxn id="42" idx="0"/>
            <a:endCxn id="28" idx="2"/>
          </p:cNvCxnSpPr>
          <p:nvPr/>
        </p:nvCxnSpPr>
        <p:spPr bwMode="auto">
          <a:xfrm flipV="1">
            <a:off x="6317628" y="27372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08D58-41BD-B145-BC42-15B427F85CA5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 bwMode="auto">
          <a:xfrm flipV="1">
            <a:off x="6317628" y="36576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5BE80-0354-194A-AD60-581E114E7BD9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 bwMode="auto">
          <a:xfrm flipV="1">
            <a:off x="6317628" y="31851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680E9-B952-DF48-8684-6542FC7DB91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 bwMode="auto">
          <a:xfrm flipV="1">
            <a:off x="7842961" y="2737255"/>
            <a:ext cx="0" cy="12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B0F5C4-70D1-5447-B3C9-8BDC9B4CEC3E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 bwMode="auto">
          <a:xfrm flipV="1">
            <a:off x="7842961" y="3657655"/>
            <a:ext cx="0" cy="13875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C3679E-D0E0-EF4F-BDD5-65200FA3991C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 bwMode="auto">
          <a:xfrm flipV="1">
            <a:off x="7842961" y="3185178"/>
            <a:ext cx="0" cy="1524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C371C-15B6-D64A-B3FB-AF8BEDCF0920}"/>
              </a:ext>
            </a:extLst>
          </p:cNvPr>
          <p:cNvCxnSpPr>
            <a:cxnSpLocks/>
          </p:cNvCxnSpPr>
          <p:nvPr/>
        </p:nvCxnSpPr>
        <p:spPr bwMode="auto">
          <a:xfrm>
            <a:off x="2827137" y="4490985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40DF5-828D-A949-A061-01958ED83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3726" y="4942449"/>
            <a:ext cx="458937" cy="47128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24656C-15EB-0A48-8178-2016AD5F7208}"/>
              </a:ext>
            </a:extLst>
          </p:cNvPr>
          <p:cNvCxnSpPr/>
          <p:nvPr/>
        </p:nvCxnSpPr>
        <p:spPr bwMode="auto">
          <a:xfrm>
            <a:off x="-127" y="263451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B5C67E-B47E-0D47-8A54-4B52245DD7BA}"/>
              </a:ext>
            </a:extLst>
          </p:cNvPr>
          <p:cNvSpPr txBox="1"/>
          <p:nvPr/>
        </p:nvSpPr>
        <p:spPr>
          <a:xfrm>
            <a:off x="412089" y="2140769"/>
            <a:ext cx="155323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00100-4E70-9448-9480-DE8FF0560576}"/>
              </a:ext>
            </a:extLst>
          </p:cNvPr>
          <p:cNvSpPr txBox="1"/>
          <p:nvPr/>
        </p:nvSpPr>
        <p:spPr>
          <a:xfrm>
            <a:off x="5453666" y="198281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1FF14-6F59-FE4B-B1C0-201DBA0BFAA5}"/>
              </a:ext>
            </a:extLst>
          </p:cNvPr>
          <p:cNvSpPr txBox="1"/>
          <p:nvPr/>
        </p:nvSpPr>
        <p:spPr>
          <a:xfrm>
            <a:off x="357043" y="5946900"/>
            <a:ext cx="3764937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BDBDDA-A7EB-E94B-8743-3F412F157E8E}"/>
              </a:ext>
            </a:extLst>
          </p:cNvPr>
          <p:cNvSpPr/>
          <p:nvPr/>
        </p:nvSpPr>
        <p:spPr bwMode="auto">
          <a:xfrm>
            <a:off x="4651727" y="28651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BFCE23-5D48-3B4D-864B-FDE0DF2EFD62}"/>
              </a:ext>
            </a:extLst>
          </p:cNvPr>
          <p:cNvSpPr/>
          <p:nvPr/>
        </p:nvSpPr>
        <p:spPr bwMode="auto">
          <a:xfrm>
            <a:off x="4651727" y="33376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0B8E8-A3D8-6744-BD91-119F7AD4B1BB}"/>
              </a:ext>
            </a:extLst>
          </p:cNvPr>
          <p:cNvSpPr txBox="1"/>
          <p:nvPr/>
        </p:nvSpPr>
        <p:spPr>
          <a:xfrm>
            <a:off x="8829474" y="2835623"/>
            <a:ext cx="2546620" cy="3775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96833D-88D2-334F-B9EA-CD83E203CDBD}"/>
              </a:ext>
            </a:extLst>
          </p:cNvPr>
          <p:cNvSpPr/>
          <p:nvPr/>
        </p:nvSpPr>
        <p:spPr bwMode="auto">
          <a:xfrm>
            <a:off x="6180468" y="24629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DDE24-986C-0345-9A14-4E64926EFCC5}"/>
              </a:ext>
            </a:extLst>
          </p:cNvPr>
          <p:cNvSpPr txBox="1"/>
          <p:nvPr/>
        </p:nvSpPr>
        <p:spPr>
          <a:xfrm>
            <a:off x="8835784" y="3279228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Fused/ Overhead Cutout Solid Blade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9A2AA-A4AE-E746-960B-91715B29147F}"/>
              </a:ext>
            </a:extLst>
          </p:cNvPr>
          <p:cNvSpPr txBox="1"/>
          <p:nvPr/>
        </p:nvSpPr>
        <p:spPr>
          <a:xfrm>
            <a:off x="8829474" y="3769508"/>
            <a:ext cx="2546620" cy="36338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0F2563-FE26-F444-8C40-7C98B9FE92ED}"/>
              </a:ext>
            </a:extLst>
          </p:cNvPr>
          <p:cNvSpPr/>
          <p:nvPr/>
        </p:nvSpPr>
        <p:spPr bwMode="auto">
          <a:xfrm>
            <a:off x="4651727" y="37964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156B4-626C-7745-B80C-479CA604F207}"/>
              </a:ext>
            </a:extLst>
          </p:cNvPr>
          <p:cNvSpPr txBox="1"/>
          <p:nvPr/>
        </p:nvSpPr>
        <p:spPr>
          <a:xfrm>
            <a:off x="8827576" y="4286647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One Phase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Flowchart: Decision 8">
            <a:extLst>
              <a:ext uri="{FF2B5EF4-FFF2-40B4-BE49-F238E27FC236}">
                <a16:creationId xmlns:a16="http://schemas.microsoft.com/office/drawing/2014/main" id="{59559CD5-7EFC-2549-9822-0858DF703D2A}"/>
              </a:ext>
            </a:extLst>
          </p:cNvPr>
          <p:cNvSpPr/>
          <p:nvPr/>
        </p:nvSpPr>
        <p:spPr bwMode="auto">
          <a:xfrm rot="5400000">
            <a:off x="2981227" y="4773885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6A965AEE-D3A3-B843-B824-FE5001D98B85}"/>
              </a:ext>
            </a:extLst>
          </p:cNvPr>
          <p:cNvSpPr/>
          <p:nvPr/>
        </p:nvSpPr>
        <p:spPr bwMode="auto">
          <a:xfrm>
            <a:off x="2596586" y="4219597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B7614-D5BE-F543-AD24-4713BADECD20}"/>
              </a:ext>
            </a:extLst>
          </p:cNvPr>
          <p:cNvSpPr txBox="1"/>
          <p:nvPr/>
        </p:nvSpPr>
        <p:spPr>
          <a:xfrm>
            <a:off x="1309223" y="4167610"/>
            <a:ext cx="1553236" cy="39386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621D8F-40D4-2842-AEC7-EF0C61AA5C37}"/>
              </a:ext>
            </a:extLst>
          </p:cNvPr>
          <p:cNvSpPr txBox="1"/>
          <p:nvPr/>
        </p:nvSpPr>
        <p:spPr>
          <a:xfrm>
            <a:off x="723563" y="4722329"/>
            <a:ext cx="2282331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Correcting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Capacitor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694DABA-553B-1C4E-90AB-D6EAFD5EDA57}"/>
              </a:ext>
            </a:extLst>
          </p:cNvPr>
          <p:cNvSpPr/>
          <p:nvPr/>
        </p:nvSpPr>
        <p:spPr bwMode="auto">
          <a:xfrm>
            <a:off x="2551962" y="525783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4D60B5-C720-4D41-97D0-1FE01736F551}"/>
              </a:ext>
            </a:extLst>
          </p:cNvPr>
          <p:cNvSpPr txBox="1"/>
          <p:nvPr/>
        </p:nvSpPr>
        <p:spPr>
          <a:xfrm>
            <a:off x="1495298" y="5275434"/>
            <a:ext cx="1269489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83B7C1-AA71-B14F-9B48-B554B0F6092B}"/>
              </a:ext>
            </a:extLst>
          </p:cNvPr>
          <p:cNvSpPr/>
          <p:nvPr/>
        </p:nvSpPr>
        <p:spPr bwMode="auto">
          <a:xfrm>
            <a:off x="4651727" y="24629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8EE3F6-5979-7841-9ECE-92B7AD2BFDED}"/>
              </a:ext>
            </a:extLst>
          </p:cNvPr>
          <p:cNvSpPr/>
          <p:nvPr/>
        </p:nvSpPr>
        <p:spPr bwMode="auto">
          <a:xfrm>
            <a:off x="7705801" y="24629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3F53E6-39B4-FD4D-8580-571119B6FF04}"/>
              </a:ext>
            </a:extLst>
          </p:cNvPr>
          <p:cNvSpPr/>
          <p:nvPr/>
        </p:nvSpPr>
        <p:spPr bwMode="auto">
          <a:xfrm>
            <a:off x="6180468" y="28651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D7F0B-EA6E-1A47-9445-8596F4783145}"/>
              </a:ext>
            </a:extLst>
          </p:cNvPr>
          <p:cNvSpPr/>
          <p:nvPr/>
        </p:nvSpPr>
        <p:spPr bwMode="auto">
          <a:xfrm>
            <a:off x="6180468" y="33376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6ABD3A-232C-1341-B4D9-296F8936F96A}"/>
              </a:ext>
            </a:extLst>
          </p:cNvPr>
          <p:cNvSpPr/>
          <p:nvPr/>
        </p:nvSpPr>
        <p:spPr bwMode="auto">
          <a:xfrm>
            <a:off x="6180468" y="37964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0BD597-2B81-084A-90FD-D2B25092D967}"/>
              </a:ext>
            </a:extLst>
          </p:cNvPr>
          <p:cNvSpPr/>
          <p:nvPr/>
        </p:nvSpPr>
        <p:spPr bwMode="auto">
          <a:xfrm>
            <a:off x="7705801" y="28651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881CE1-7572-4748-B949-0D95161E0053}"/>
              </a:ext>
            </a:extLst>
          </p:cNvPr>
          <p:cNvSpPr/>
          <p:nvPr/>
        </p:nvSpPr>
        <p:spPr bwMode="auto">
          <a:xfrm>
            <a:off x="7705801" y="333761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314DCA-E884-D442-B456-41812262B0D5}"/>
              </a:ext>
            </a:extLst>
          </p:cNvPr>
          <p:cNvSpPr/>
          <p:nvPr/>
        </p:nvSpPr>
        <p:spPr bwMode="auto">
          <a:xfrm>
            <a:off x="7705801" y="379641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9BB084-D716-9746-A58A-A855326A4509}"/>
              </a:ext>
            </a:extLst>
          </p:cNvPr>
          <p:cNvCxnSpPr>
            <a:cxnSpLocks/>
            <a:stCxn id="82" idx="0"/>
            <a:endCxn id="31" idx="4"/>
          </p:cNvCxnSpPr>
          <p:nvPr/>
        </p:nvCxnSpPr>
        <p:spPr bwMode="auto">
          <a:xfrm flipV="1">
            <a:off x="4593112" y="4116453"/>
            <a:ext cx="195775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D9A292-15A0-6B42-9170-947DF2DBB4F2}"/>
              </a:ext>
            </a:extLst>
          </p:cNvPr>
          <p:cNvCxnSpPr>
            <a:cxnSpLocks/>
            <a:stCxn id="31" idx="4"/>
            <a:endCxn id="81" idx="0"/>
          </p:cNvCxnSpPr>
          <p:nvPr/>
        </p:nvCxnSpPr>
        <p:spPr bwMode="auto">
          <a:xfrm>
            <a:off x="4788887" y="4116453"/>
            <a:ext cx="135641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3F8081-B5AE-F949-8A42-4EDF2A390CC8}"/>
              </a:ext>
            </a:extLst>
          </p:cNvPr>
          <p:cNvCxnSpPr>
            <a:cxnSpLocks/>
            <a:stCxn id="85" idx="0"/>
            <a:endCxn id="44" idx="4"/>
          </p:cNvCxnSpPr>
          <p:nvPr/>
        </p:nvCxnSpPr>
        <p:spPr bwMode="auto">
          <a:xfrm flipV="1">
            <a:off x="5840378" y="4116453"/>
            <a:ext cx="477250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E3D134-8EB8-5B4E-8987-604974B86136}"/>
              </a:ext>
            </a:extLst>
          </p:cNvPr>
          <p:cNvCxnSpPr>
            <a:cxnSpLocks/>
            <a:stCxn id="84" idx="0"/>
            <a:endCxn id="44" idx="4"/>
          </p:cNvCxnSpPr>
          <p:nvPr/>
        </p:nvCxnSpPr>
        <p:spPr bwMode="auto">
          <a:xfrm flipV="1">
            <a:off x="6158749" y="4116453"/>
            <a:ext cx="158879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A72AAD-17CF-5748-8A37-6FC193A0F1CC}"/>
              </a:ext>
            </a:extLst>
          </p:cNvPr>
          <p:cNvCxnSpPr>
            <a:cxnSpLocks/>
            <a:stCxn id="88" idx="0"/>
            <a:endCxn id="47" idx="4"/>
          </p:cNvCxnSpPr>
          <p:nvPr/>
        </p:nvCxnSpPr>
        <p:spPr bwMode="auto">
          <a:xfrm flipH="1" flipV="1">
            <a:off x="7842961" y="4116453"/>
            <a:ext cx="453320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8943DB-D2C7-7440-95C5-B786CF03B225}"/>
              </a:ext>
            </a:extLst>
          </p:cNvPr>
          <p:cNvCxnSpPr>
            <a:cxnSpLocks/>
            <a:stCxn id="87" idx="0"/>
            <a:endCxn id="47" idx="4"/>
          </p:cNvCxnSpPr>
          <p:nvPr/>
        </p:nvCxnSpPr>
        <p:spPr bwMode="auto">
          <a:xfrm flipV="1">
            <a:off x="7350927" y="4116453"/>
            <a:ext cx="492034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60FAC14-1E46-6E43-8373-9C5A51B31084}"/>
              </a:ext>
            </a:extLst>
          </p:cNvPr>
          <p:cNvSpPr/>
          <p:nvPr/>
        </p:nvSpPr>
        <p:spPr bwMode="auto">
          <a:xfrm>
            <a:off x="5123407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14BDCD8-D02B-FB4C-91EF-D390ACAB56A5}"/>
              </a:ext>
            </a:extLst>
          </p:cNvPr>
          <p:cNvSpPr/>
          <p:nvPr/>
        </p:nvSpPr>
        <p:spPr bwMode="auto">
          <a:xfrm>
            <a:off x="4787368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E98521-DDC8-5647-A6CE-1BEC2B3095B1}"/>
              </a:ext>
            </a:extLst>
          </p:cNvPr>
          <p:cNvSpPr/>
          <p:nvPr/>
        </p:nvSpPr>
        <p:spPr bwMode="auto">
          <a:xfrm>
            <a:off x="4455952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A438822-C8A4-E14B-8968-2751DD6DC0D6}"/>
              </a:ext>
            </a:extLst>
          </p:cNvPr>
          <p:cNvSpPr/>
          <p:nvPr/>
        </p:nvSpPr>
        <p:spPr bwMode="auto">
          <a:xfrm>
            <a:off x="6347348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03D7BF-DB49-6946-AE2C-C68ABE7291A3}"/>
              </a:ext>
            </a:extLst>
          </p:cNvPr>
          <p:cNvSpPr/>
          <p:nvPr/>
        </p:nvSpPr>
        <p:spPr bwMode="auto">
          <a:xfrm>
            <a:off x="6021589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3F200F1-D2CA-6A49-A45D-38688EB208BF}"/>
              </a:ext>
            </a:extLst>
          </p:cNvPr>
          <p:cNvSpPr/>
          <p:nvPr/>
        </p:nvSpPr>
        <p:spPr bwMode="auto">
          <a:xfrm>
            <a:off x="5703218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FF4AAB-97D9-E64E-9D15-58D25A6DF762}"/>
              </a:ext>
            </a:extLst>
          </p:cNvPr>
          <p:cNvSpPr/>
          <p:nvPr/>
        </p:nvSpPr>
        <p:spPr bwMode="auto">
          <a:xfrm>
            <a:off x="7527241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DB3CF9-A344-5A4B-94AC-BE4EC5843975}"/>
              </a:ext>
            </a:extLst>
          </p:cNvPr>
          <p:cNvSpPr/>
          <p:nvPr/>
        </p:nvSpPr>
        <p:spPr bwMode="auto">
          <a:xfrm>
            <a:off x="7213767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BB5B7C-5F7B-4147-AEB4-F6C36AD76F0A}"/>
              </a:ext>
            </a:extLst>
          </p:cNvPr>
          <p:cNvSpPr/>
          <p:nvPr/>
        </p:nvSpPr>
        <p:spPr bwMode="auto">
          <a:xfrm>
            <a:off x="8159121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25E5A4-9CCC-C04A-8DF2-6B95BF4E4DFA}"/>
              </a:ext>
            </a:extLst>
          </p:cNvPr>
          <p:cNvSpPr/>
          <p:nvPr/>
        </p:nvSpPr>
        <p:spPr bwMode="auto">
          <a:xfrm>
            <a:off x="4136492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A6C5FAD-B4AE-A145-BF7D-55ACE04AC7FF}"/>
              </a:ext>
            </a:extLst>
          </p:cNvPr>
          <p:cNvSpPr/>
          <p:nvPr/>
        </p:nvSpPr>
        <p:spPr bwMode="auto">
          <a:xfrm>
            <a:off x="6663119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2845BC8-EED1-7F4B-B62F-3CEF938C8180}"/>
              </a:ext>
            </a:extLst>
          </p:cNvPr>
          <p:cNvSpPr/>
          <p:nvPr/>
        </p:nvSpPr>
        <p:spPr bwMode="auto">
          <a:xfrm>
            <a:off x="7831644" y="43191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822101-FFE0-BC42-97EB-E52F91164360}"/>
              </a:ext>
            </a:extLst>
          </p:cNvPr>
          <p:cNvCxnSpPr>
            <a:cxnSpLocks/>
            <a:stCxn id="91" idx="0"/>
            <a:endCxn id="47" idx="4"/>
          </p:cNvCxnSpPr>
          <p:nvPr/>
        </p:nvCxnSpPr>
        <p:spPr bwMode="auto">
          <a:xfrm flipH="1" flipV="1">
            <a:off x="7842961" y="4116453"/>
            <a:ext cx="125843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365A8-E50F-614E-98BA-368F6B1BBA41}"/>
              </a:ext>
            </a:extLst>
          </p:cNvPr>
          <p:cNvCxnSpPr>
            <a:cxnSpLocks/>
            <a:stCxn id="90" idx="0"/>
            <a:endCxn id="44" idx="4"/>
          </p:cNvCxnSpPr>
          <p:nvPr/>
        </p:nvCxnSpPr>
        <p:spPr bwMode="auto">
          <a:xfrm flipH="1" flipV="1">
            <a:off x="6317628" y="4116453"/>
            <a:ext cx="482651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E9EB94A-9F82-294A-88F5-B30DB25FF9DD}"/>
              </a:ext>
            </a:extLst>
          </p:cNvPr>
          <p:cNvCxnSpPr>
            <a:cxnSpLocks/>
            <a:stCxn id="89" idx="0"/>
            <a:endCxn id="31" idx="4"/>
          </p:cNvCxnSpPr>
          <p:nvPr/>
        </p:nvCxnSpPr>
        <p:spPr bwMode="auto">
          <a:xfrm flipV="1">
            <a:off x="4273652" y="4116453"/>
            <a:ext cx="515235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4BC04BE-F1B7-2E4C-BF70-F41137CEB1A4}"/>
              </a:ext>
            </a:extLst>
          </p:cNvPr>
          <p:cNvSpPr/>
          <p:nvPr/>
        </p:nvSpPr>
        <p:spPr bwMode="auto">
          <a:xfrm>
            <a:off x="4655901" y="482956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0627C03-3B14-4940-B1C2-DC14A45CDBFD}"/>
              </a:ext>
            </a:extLst>
          </p:cNvPr>
          <p:cNvSpPr/>
          <p:nvPr/>
        </p:nvSpPr>
        <p:spPr bwMode="auto">
          <a:xfrm>
            <a:off x="6174628" y="483860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B92E8F4-DED0-5749-8EC1-063D805FAFE8}"/>
              </a:ext>
            </a:extLst>
          </p:cNvPr>
          <p:cNvSpPr/>
          <p:nvPr/>
        </p:nvSpPr>
        <p:spPr bwMode="auto">
          <a:xfrm>
            <a:off x="7687715" y="483860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FF5739-16CE-C147-BCDD-102F1F8D9A4B}"/>
              </a:ext>
            </a:extLst>
          </p:cNvPr>
          <p:cNvCxnSpPr>
            <a:cxnSpLocks/>
            <a:stCxn id="110" idx="0"/>
            <a:endCxn id="87" idx="4"/>
          </p:cNvCxnSpPr>
          <p:nvPr/>
        </p:nvCxnSpPr>
        <p:spPr bwMode="auto">
          <a:xfrm flipH="1" flipV="1">
            <a:off x="7350927" y="4639233"/>
            <a:ext cx="473948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52BCF82-66C6-D640-99FB-D8B258F62C5A}"/>
              </a:ext>
            </a:extLst>
          </p:cNvPr>
          <p:cNvCxnSpPr>
            <a:cxnSpLocks/>
            <a:stCxn id="109" idx="0"/>
            <a:endCxn id="85" idx="4"/>
          </p:cNvCxnSpPr>
          <p:nvPr/>
        </p:nvCxnSpPr>
        <p:spPr bwMode="auto">
          <a:xfrm flipH="1" flipV="1">
            <a:off x="5840378" y="4639233"/>
            <a:ext cx="471410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586C7E-E799-714C-864C-D0AF3041D37A}"/>
              </a:ext>
            </a:extLst>
          </p:cNvPr>
          <p:cNvCxnSpPr>
            <a:cxnSpLocks/>
            <a:stCxn id="108" idx="0"/>
            <a:endCxn id="89" idx="4"/>
          </p:cNvCxnSpPr>
          <p:nvPr/>
        </p:nvCxnSpPr>
        <p:spPr bwMode="auto">
          <a:xfrm flipH="1" flipV="1">
            <a:off x="4273652" y="4639233"/>
            <a:ext cx="519409" cy="19033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3DAE97B-7E3B-0444-B53D-4FF36F00E37E}"/>
              </a:ext>
            </a:extLst>
          </p:cNvPr>
          <p:cNvSpPr txBox="1"/>
          <p:nvPr/>
        </p:nvSpPr>
        <p:spPr>
          <a:xfrm>
            <a:off x="8827576" y="4834535"/>
            <a:ext cx="2866394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Power Factor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 Reactor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C703F3C-C080-B64E-9D17-6E716C9BE6BB}"/>
              </a:ext>
            </a:extLst>
          </p:cNvPr>
          <p:cNvSpPr/>
          <p:nvPr/>
        </p:nvSpPr>
        <p:spPr bwMode="auto">
          <a:xfrm>
            <a:off x="3750145" y="380484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A8C46AA-0522-7F47-87FB-2A12B445B271}"/>
              </a:ext>
            </a:extLst>
          </p:cNvPr>
          <p:cNvSpPr txBox="1"/>
          <p:nvPr/>
        </p:nvSpPr>
        <p:spPr>
          <a:xfrm>
            <a:off x="2092728" y="3695039"/>
            <a:ext cx="1628110" cy="38513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Controller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Capacitor Controller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4185391-21BA-C548-97F1-C56308D3E863}"/>
              </a:ext>
            </a:extLst>
          </p:cNvPr>
          <p:cNvCxnSpPr>
            <a:cxnSpLocks/>
            <a:stCxn id="80" idx="0"/>
            <a:endCxn id="31" idx="4"/>
          </p:cNvCxnSpPr>
          <p:nvPr/>
        </p:nvCxnSpPr>
        <p:spPr bwMode="auto">
          <a:xfrm flipH="1" flipV="1">
            <a:off x="4788887" y="4116453"/>
            <a:ext cx="471680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DBB3FD-23EE-8244-8AC2-392C2E23FA2F}"/>
              </a:ext>
            </a:extLst>
          </p:cNvPr>
          <p:cNvCxnSpPr>
            <a:cxnSpLocks/>
            <a:stCxn id="86" idx="0"/>
            <a:endCxn id="47" idx="4"/>
          </p:cNvCxnSpPr>
          <p:nvPr/>
        </p:nvCxnSpPr>
        <p:spPr bwMode="auto">
          <a:xfrm flipV="1">
            <a:off x="7664401" y="4116453"/>
            <a:ext cx="178560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8889A41-F9EA-5D41-BC00-B6DCDCEC4CBC}"/>
              </a:ext>
            </a:extLst>
          </p:cNvPr>
          <p:cNvCxnSpPr>
            <a:cxnSpLocks/>
            <a:stCxn id="83" idx="0"/>
            <a:endCxn id="44" idx="4"/>
          </p:cNvCxnSpPr>
          <p:nvPr/>
        </p:nvCxnSpPr>
        <p:spPr bwMode="auto">
          <a:xfrm flipH="1" flipV="1">
            <a:off x="6317628" y="4116453"/>
            <a:ext cx="166880" cy="20274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7DB9CF9-1991-6243-808D-D095E8DB8D2F}"/>
              </a:ext>
            </a:extLst>
          </p:cNvPr>
          <p:cNvCxnSpPr>
            <a:cxnSpLocks/>
            <a:stCxn id="128" idx="6"/>
            <a:endCxn id="31" idx="2"/>
          </p:cNvCxnSpPr>
          <p:nvPr/>
        </p:nvCxnSpPr>
        <p:spPr bwMode="auto">
          <a:xfrm flipV="1">
            <a:off x="4024465" y="3956433"/>
            <a:ext cx="627262" cy="843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1E1D7AD-446B-154E-B195-7EAD56195A71}"/>
              </a:ext>
            </a:extLst>
          </p:cNvPr>
          <p:cNvCxnSpPr>
            <a:cxnSpLocks/>
            <a:stCxn id="128" idx="5"/>
            <a:endCxn id="44" idx="2"/>
          </p:cNvCxnSpPr>
          <p:nvPr/>
        </p:nvCxnSpPr>
        <p:spPr bwMode="auto">
          <a:xfrm rot="5400000" flipH="1" flipV="1">
            <a:off x="5021587" y="2919138"/>
            <a:ext cx="121586" cy="2196176"/>
          </a:xfrm>
          <a:prstGeom prst="curvedConnector4">
            <a:avLst>
              <a:gd name="adj1" fmla="val -112809"/>
              <a:gd name="adj2" fmla="val 59242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924921-5B22-244A-98FA-9A4CC96B02CB}"/>
              </a:ext>
            </a:extLst>
          </p:cNvPr>
          <p:cNvCxnSpPr>
            <a:cxnSpLocks/>
            <a:stCxn id="128" idx="7"/>
            <a:endCxn id="47" idx="2"/>
          </p:cNvCxnSpPr>
          <p:nvPr/>
        </p:nvCxnSpPr>
        <p:spPr bwMode="auto">
          <a:xfrm rot="16200000" flipH="1">
            <a:off x="5792688" y="2043321"/>
            <a:ext cx="104716" cy="3721509"/>
          </a:xfrm>
          <a:prstGeom prst="curvedConnector4">
            <a:avLst>
              <a:gd name="adj1" fmla="val -218305"/>
              <a:gd name="adj2" fmla="val 50540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A2570B-B7A7-4B44-BAEF-B6330AE4FA74}"/>
              </a:ext>
            </a:extLst>
          </p:cNvPr>
          <p:cNvCxnSpPr>
            <a:cxnSpLocks/>
            <a:stCxn id="108" idx="0"/>
            <a:endCxn id="82" idx="4"/>
          </p:cNvCxnSpPr>
          <p:nvPr/>
        </p:nvCxnSpPr>
        <p:spPr bwMode="auto">
          <a:xfrm flipH="1" flipV="1">
            <a:off x="4593112" y="4639233"/>
            <a:ext cx="199949" cy="19033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1AFFC50-C8C0-C048-8061-0CE803A93BE2}"/>
              </a:ext>
            </a:extLst>
          </p:cNvPr>
          <p:cNvCxnSpPr>
            <a:cxnSpLocks/>
            <a:stCxn id="108" idx="0"/>
            <a:endCxn id="81" idx="4"/>
          </p:cNvCxnSpPr>
          <p:nvPr/>
        </p:nvCxnSpPr>
        <p:spPr bwMode="auto">
          <a:xfrm flipV="1">
            <a:off x="4793061" y="4639233"/>
            <a:ext cx="131467" cy="19033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49A2FB5-E397-2B4A-950A-8E08BF3880AC}"/>
              </a:ext>
            </a:extLst>
          </p:cNvPr>
          <p:cNvCxnSpPr>
            <a:cxnSpLocks/>
            <a:stCxn id="108" idx="0"/>
            <a:endCxn id="80" idx="4"/>
          </p:cNvCxnSpPr>
          <p:nvPr/>
        </p:nvCxnSpPr>
        <p:spPr bwMode="auto">
          <a:xfrm flipV="1">
            <a:off x="4793061" y="4639233"/>
            <a:ext cx="467506" cy="19033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E4D6CD-9184-6742-88DE-F15F915CB9D9}"/>
              </a:ext>
            </a:extLst>
          </p:cNvPr>
          <p:cNvCxnSpPr>
            <a:cxnSpLocks/>
            <a:stCxn id="109" idx="0"/>
            <a:endCxn id="84" idx="4"/>
          </p:cNvCxnSpPr>
          <p:nvPr/>
        </p:nvCxnSpPr>
        <p:spPr bwMode="auto">
          <a:xfrm flipH="1" flipV="1">
            <a:off x="6158749" y="4639233"/>
            <a:ext cx="153039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EDA7518-6F21-414B-8647-8B59CC836444}"/>
              </a:ext>
            </a:extLst>
          </p:cNvPr>
          <p:cNvCxnSpPr>
            <a:cxnSpLocks/>
            <a:stCxn id="109" idx="0"/>
            <a:endCxn id="83" idx="4"/>
          </p:cNvCxnSpPr>
          <p:nvPr/>
        </p:nvCxnSpPr>
        <p:spPr bwMode="auto">
          <a:xfrm flipV="1">
            <a:off x="6311788" y="4639233"/>
            <a:ext cx="172720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B572FA-5180-5E49-99BE-2928475222B1}"/>
              </a:ext>
            </a:extLst>
          </p:cNvPr>
          <p:cNvCxnSpPr>
            <a:cxnSpLocks/>
            <a:stCxn id="109" idx="0"/>
            <a:endCxn id="90" idx="4"/>
          </p:cNvCxnSpPr>
          <p:nvPr/>
        </p:nvCxnSpPr>
        <p:spPr bwMode="auto">
          <a:xfrm flipV="1">
            <a:off x="6311788" y="4639233"/>
            <a:ext cx="488491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8ADECF-7C09-AD44-AB21-8699495B00A1}"/>
              </a:ext>
            </a:extLst>
          </p:cNvPr>
          <p:cNvCxnSpPr>
            <a:cxnSpLocks/>
            <a:stCxn id="110" idx="0"/>
            <a:endCxn id="86" idx="4"/>
          </p:cNvCxnSpPr>
          <p:nvPr/>
        </p:nvCxnSpPr>
        <p:spPr bwMode="auto">
          <a:xfrm flipH="1" flipV="1">
            <a:off x="7664401" y="4639233"/>
            <a:ext cx="160474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38DF2DF-B158-384D-84E0-5F3418731042}"/>
              </a:ext>
            </a:extLst>
          </p:cNvPr>
          <p:cNvCxnSpPr>
            <a:cxnSpLocks/>
            <a:stCxn id="110" idx="0"/>
            <a:endCxn id="91" idx="4"/>
          </p:cNvCxnSpPr>
          <p:nvPr/>
        </p:nvCxnSpPr>
        <p:spPr bwMode="auto">
          <a:xfrm flipV="1">
            <a:off x="7824875" y="4639233"/>
            <a:ext cx="143929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068BB0-68EC-A947-9C20-9CF77FCA864A}"/>
              </a:ext>
            </a:extLst>
          </p:cNvPr>
          <p:cNvCxnSpPr>
            <a:cxnSpLocks/>
            <a:stCxn id="110" idx="0"/>
            <a:endCxn id="88" idx="4"/>
          </p:cNvCxnSpPr>
          <p:nvPr/>
        </p:nvCxnSpPr>
        <p:spPr bwMode="auto">
          <a:xfrm flipV="1">
            <a:off x="7824875" y="4639233"/>
            <a:ext cx="471406" cy="1993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9188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Fuse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312F78-3A55-4B46-8667-9A06530A8940}"/>
              </a:ext>
            </a:extLst>
          </p:cNvPr>
          <p:cNvSpPr txBox="1"/>
          <p:nvPr/>
        </p:nvSpPr>
        <p:spPr>
          <a:xfrm>
            <a:off x="6275179" y="4671614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Fuse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0D080-44BC-2F4A-866D-E1F378279496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134AD-CED6-C44E-AFEB-F1002F458DAF}"/>
              </a:ext>
            </a:extLst>
          </p:cNvPr>
          <p:cNvSpPr txBox="1"/>
          <p:nvPr/>
        </p:nvSpPr>
        <p:spPr>
          <a:xfrm>
            <a:off x="8962501" y="422920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F14150-8896-134A-8216-6B04F29C6EA6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5958712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86D04C-5D04-E34A-B3C9-2044739585FA}"/>
              </a:ext>
            </a:extLst>
          </p:cNvPr>
          <p:cNvSpPr/>
          <p:nvPr/>
        </p:nvSpPr>
        <p:spPr bwMode="auto">
          <a:xfrm>
            <a:off x="5959653" y="30904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AC967-E178-7E49-A31D-1759B149DFD1}"/>
              </a:ext>
            </a:extLst>
          </p:cNvPr>
          <p:cNvSpPr txBox="1"/>
          <p:nvPr/>
        </p:nvSpPr>
        <p:spPr>
          <a:xfrm>
            <a:off x="5467823" y="3160817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75226-5D25-2645-BD22-A5EF13BEF187}"/>
              </a:ext>
            </a:extLst>
          </p:cNvPr>
          <p:cNvSpPr txBox="1"/>
          <p:nvPr/>
        </p:nvSpPr>
        <p:spPr>
          <a:xfrm>
            <a:off x="7753674" y="3508081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Fuse Unit Table</a:t>
            </a:r>
          </a:p>
        </p:txBody>
      </p:sp>
      <p:sp>
        <p:nvSpPr>
          <p:cNvPr id="16" name="Flowchart: Internal Storage 23">
            <a:extLst>
              <a:ext uri="{FF2B5EF4-FFF2-40B4-BE49-F238E27FC236}">
                <a16:creationId xmlns:a16="http://schemas.microsoft.com/office/drawing/2014/main" id="{3AA390D4-7FB1-0544-9CBE-26AA41634411}"/>
              </a:ext>
            </a:extLst>
          </p:cNvPr>
          <p:cNvSpPr/>
          <p:nvPr/>
        </p:nvSpPr>
        <p:spPr bwMode="auto">
          <a:xfrm>
            <a:off x="7393775" y="3490150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5E490-E720-6546-A769-35D258E44913}"/>
              </a:ext>
            </a:extLst>
          </p:cNvPr>
          <p:cNvCxnSpPr>
            <a:cxnSpLocks/>
            <a:stCxn id="10" idx="7"/>
            <a:endCxn id="16" idx="1"/>
          </p:cNvCxnSpPr>
          <p:nvPr/>
        </p:nvCxnSpPr>
        <p:spPr bwMode="auto">
          <a:xfrm flipV="1">
            <a:off x="6192859" y="3627310"/>
            <a:ext cx="1200916" cy="758847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4022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3413E7A6-6D76-CB4B-9139-A471BE7CD1E5}"/>
              </a:ext>
            </a:extLst>
          </p:cNvPr>
          <p:cNvSpPr/>
          <p:nvPr/>
        </p:nvSpPr>
        <p:spPr bwMode="auto">
          <a:xfrm>
            <a:off x="5791253" y="4285435"/>
            <a:ext cx="761947" cy="723446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376" h="436096">
                <a:moveTo>
                  <a:pt x="0" y="270948"/>
                </a:moveTo>
                <a:lnTo>
                  <a:pt x="5867" y="0"/>
                </a:lnTo>
                <a:lnTo>
                  <a:pt x="1257376" y="1738"/>
                </a:lnTo>
                <a:cubicBezTo>
                  <a:pt x="1256750" y="86780"/>
                  <a:pt x="1256125" y="171822"/>
                  <a:pt x="1255499" y="256864"/>
                </a:cubicBezTo>
                <a:lnTo>
                  <a:pt x="822835" y="264610"/>
                </a:lnTo>
                <a:lnTo>
                  <a:pt x="680678" y="436096"/>
                </a:lnTo>
                <a:lnTo>
                  <a:pt x="530159" y="282983"/>
                </a:lnTo>
                <a:lnTo>
                  <a:pt x="0" y="27094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Fuse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>
            <a:cxnSpLocks/>
          </p:cNvCxnSpPr>
          <p:nvPr/>
        </p:nvCxnSpPr>
        <p:spPr bwMode="auto">
          <a:xfrm>
            <a:off x="0" y="4489922"/>
            <a:ext cx="5516933" cy="2694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6065573" y="434337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32CAB0-D3DD-5244-A165-C59B8A9A209F}"/>
              </a:ext>
            </a:extLst>
          </p:cNvPr>
          <p:cNvCxnSpPr>
            <a:cxnSpLocks/>
          </p:cNvCxnSpPr>
          <p:nvPr/>
        </p:nvCxnSpPr>
        <p:spPr bwMode="auto">
          <a:xfrm flipV="1">
            <a:off x="6827520" y="4501352"/>
            <a:ext cx="5364480" cy="40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F9EAB-178F-E343-BB80-94DA1FCE9566}"/>
              </a:ext>
            </a:extLst>
          </p:cNvPr>
          <p:cNvSpPr/>
          <p:nvPr/>
        </p:nvSpPr>
        <p:spPr bwMode="auto">
          <a:xfrm>
            <a:off x="5516933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15AE7-0AD0-1B42-A21F-33213FFD3365}"/>
              </a:ext>
            </a:extLst>
          </p:cNvPr>
          <p:cNvSpPr/>
          <p:nvPr/>
        </p:nvSpPr>
        <p:spPr bwMode="auto">
          <a:xfrm>
            <a:off x="6553200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DA0E8E-3D20-F946-97B1-DA9624893400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6202733" y="3719942"/>
            <a:ext cx="0" cy="623433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5262976C-0B02-1149-936C-D3930B03C2F5}"/>
              </a:ext>
            </a:extLst>
          </p:cNvPr>
          <p:cNvSpPr/>
          <p:nvPr/>
        </p:nvSpPr>
        <p:spPr bwMode="auto">
          <a:xfrm>
            <a:off x="6065573" y="3595801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D6A96-4109-B747-8CA8-E4600B1C18AB}"/>
              </a:ext>
            </a:extLst>
          </p:cNvPr>
          <p:cNvSpPr txBox="1"/>
          <p:nvPr/>
        </p:nvSpPr>
        <p:spPr>
          <a:xfrm>
            <a:off x="5637140" y="3077502"/>
            <a:ext cx="1173404" cy="4427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93058-56B0-1746-B714-7F6B54266378}"/>
              </a:ext>
            </a:extLst>
          </p:cNvPr>
          <p:cNvSpPr txBox="1"/>
          <p:nvPr/>
        </p:nvSpPr>
        <p:spPr>
          <a:xfrm>
            <a:off x="6895486" y="3614192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3BB4B-3D9A-6F4A-84D4-0E7D4C375038}"/>
              </a:ext>
            </a:extLst>
          </p:cNvPr>
          <p:cNvSpPr txBox="1"/>
          <p:nvPr/>
        </p:nvSpPr>
        <p:spPr>
          <a:xfrm>
            <a:off x="4098240" y="3595801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E754F-B051-6647-8274-72C6D401658D}"/>
              </a:ext>
            </a:extLst>
          </p:cNvPr>
          <p:cNvSpPr txBox="1"/>
          <p:nvPr/>
        </p:nvSpPr>
        <p:spPr>
          <a:xfrm>
            <a:off x="6962000" y="4674449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 Load Break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52B089-5990-C44C-95EF-3ADACF178983}"/>
              </a:ext>
            </a:extLst>
          </p:cNvPr>
          <p:cNvCxnSpPr/>
          <p:nvPr/>
        </p:nvCxnSpPr>
        <p:spPr bwMode="auto">
          <a:xfrm>
            <a:off x="5516933" y="4007281"/>
            <a:ext cx="130367" cy="239284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1CBE2-CA44-794F-A3B6-E4FFD42F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0544" y="4030848"/>
            <a:ext cx="151456" cy="215717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9832B-BE33-CC46-9C48-294C606CCB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3557" y="4603545"/>
            <a:ext cx="522715" cy="263469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lowchart: Decision 8">
            <a:extLst>
              <a:ext uri="{FF2B5EF4-FFF2-40B4-BE49-F238E27FC236}">
                <a16:creationId xmlns:a16="http://schemas.microsoft.com/office/drawing/2014/main" id="{DAEF104D-D0A7-A54F-8303-2915C0E4F9F4}"/>
              </a:ext>
            </a:extLst>
          </p:cNvPr>
          <p:cNvSpPr/>
          <p:nvPr/>
        </p:nvSpPr>
        <p:spPr bwMode="auto">
          <a:xfrm rot="5400000">
            <a:off x="6019853" y="505460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1AD20-A4ED-2D45-BBCA-E33A3FBD6985}"/>
              </a:ext>
            </a:extLst>
          </p:cNvPr>
          <p:cNvSpPr txBox="1"/>
          <p:nvPr/>
        </p:nvSpPr>
        <p:spPr>
          <a:xfrm>
            <a:off x="6553200" y="5098485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Load Break Disconnect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9A7F7-2903-4340-A97E-418DC8E2745D}"/>
              </a:ext>
            </a:extLst>
          </p:cNvPr>
          <p:cNvSpPr txBox="1"/>
          <p:nvPr/>
        </p:nvSpPr>
        <p:spPr>
          <a:xfrm>
            <a:off x="1202613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96E8C-3271-E248-86AB-B8460FD371E7}"/>
              </a:ext>
            </a:extLst>
          </p:cNvPr>
          <p:cNvSpPr txBox="1"/>
          <p:nvPr/>
        </p:nvSpPr>
        <p:spPr>
          <a:xfrm>
            <a:off x="9784160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35877F-5BE6-6543-A23C-BE9D27263571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 bwMode="auto">
          <a:xfrm>
            <a:off x="5791253" y="4503395"/>
            <a:ext cx="27432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DC5A5F-A7FF-6F49-863B-ECA08531A706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 bwMode="auto">
          <a:xfrm>
            <a:off x="6339893" y="4503395"/>
            <a:ext cx="213307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2961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3413E7A6-6D76-CB4B-9139-A471BE7CD1E5}"/>
              </a:ext>
            </a:extLst>
          </p:cNvPr>
          <p:cNvSpPr/>
          <p:nvPr/>
        </p:nvSpPr>
        <p:spPr bwMode="auto">
          <a:xfrm>
            <a:off x="5787886" y="3847413"/>
            <a:ext cx="767559" cy="1608466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82338 h 436096"/>
              <a:gd name="connsiteX4" fmla="*/ 822835 w 1290120"/>
              <a:gd name="connsiteY4" fmla="*/ 264610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290118"/>
              <a:gd name="connsiteY0" fmla="*/ 270948 h 436096"/>
              <a:gd name="connsiteX1" fmla="*/ 5867 w 1290118"/>
              <a:gd name="connsiteY1" fmla="*/ 0 h 436096"/>
              <a:gd name="connsiteX2" fmla="*/ 1257376 w 1290118"/>
              <a:gd name="connsiteY2" fmla="*/ 1738 h 436096"/>
              <a:gd name="connsiteX3" fmla="*/ 1290111 w 1290118"/>
              <a:gd name="connsiteY3" fmla="*/ 282338 h 436096"/>
              <a:gd name="connsiteX4" fmla="*/ 805529 w 1290118"/>
              <a:gd name="connsiteY4" fmla="*/ 290084 h 436096"/>
              <a:gd name="connsiteX5" fmla="*/ 680678 w 1290118"/>
              <a:gd name="connsiteY5" fmla="*/ 436096 h 436096"/>
              <a:gd name="connsiteX6" fmla="*/ 530159 w 1290118"/>
              <a:gd name="connsiteY6" fmla="*/ 282983 h 436096"/>
              <a:gd name="connsiteX7" fmla="*/ 0 w 1290118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93917 h 436096"/>
              <a:gd name="connsiteX4" fmla="*/ 805529 w 1290120"/>
              <a:gd name="connsiteY4" fmla="*/ 290084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307424"/>
              <a:gd name="connsiteY0" fmla="*/ 287159 h 436096"/>
              <a:gd name="connsiteX1" fmla="*/ 23173 w 1307424"/>
              <a:gd name="connsiteY1" fmla="*/ 0 h 436096"/>
              <a:gd name="connsiteX2" fmla="*/ 1274682 w 1307424"/>
              <a:gd name="connsiteY2" fmla="*/ 1738 h 436096"/>
              <a:gd name="connsiteX3" fmla="*/ 1307417 w 1307424"/>
              <a:gd name="connsiteY3" fmla="*/ 293917 h 436096"/>
              <a:gd name="connsiteX4" fmla="*/ 822835 w 1307424"/>
              <a:gd name="connsiteY4" fmla="*/ 290084 h 436096"/>
              <a:gd name="connsiteX5" fmla="*/ 697984 w 1307424"/>
              <a:gd name="connsiteY5" fmla="*/ 436096 h 436096"/>
              <a:gd name="connsiteX6" fmla="*/ 547465 w 1307424"/>
              <a:gd name="connsiteY6" fmla="*/ 282983 h 436096"/>
              <a:gd name="connsiteX7" fmla="*/ 0 w 1307424"/>
              <a:gd name="connsiteY7" fmla="*/ 287159 h 436096"/>
              <a:gd name="connsiteX0" fmla="*/ 0 w 1307426"/>
              <a:gd name="connsiteY0" fmla="*/ 287159 h 436096"/>
              <a:gd name="connsiteX1" fmla="*/ 23173 w 1307426"/>
              <a:gd name="connsiteY1" fmla="*/ 0 h 436096"/>
              <a:gd name="connsiteX2" fmla="*/ 1274682 w 1307426"/>
              <a:gd name="connsiteY2" fmla="*/ 1738 h 436096"/>
              <a:gd name="connsiteX3" fmla="*/ 1307417 w 1307426"/>
              <a:gd name="connsiteY3" fmla="*/ 293917 h 436096"/>
              <a:gd name="connsiteX4" fmla="*/ 822835 w 1307426"/>
              <a:gd name="connsiteY4" fmla="*/ 290084 h 436096"/>
              <a:gd name="connsiteX5" fmla="*/ 697984 w 1307426"/>
              <a:gd name="connsiteY5" fmla="*/ 436096 h 436096"/>
              <a:gd name="connsiteX6" fmla="*/ 530159 w 1307426"/>
              <a:gd name="connsiteY6" fmla="*/ 294562 h 436096"/>
              <a:gd name="connsiteX7" fmla="*/ 0 w 1307426"/>
              <a:gd name="connsiteY7" fmla="*/ 287159 h 436096"/>
              <a:gd name="connsiteX0" fmla="*/ 0 w 1307424"/>
              <a:gd name="connsiteY0" fmla="*/ 287159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0084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287159 h 366622"/>
              <a:gd name="connsiteX0" fmla="*/ 0 w 1307426"/>
              <a:gd name="connsiteY0" fmla="*/ 287159 h 366622"/>
              <a:gd name="connsiteX1" fmla="*/ 23173 w 1307426"/>
              <a:gd name="connsiteY1" fmla="*/ 0 h 366622"/>
              <a:gd name="connsiteX2" fmla="*/ 1274682 w 1307426"/>
              <a:gd name="connsiteY2" fmla="*/ 1738 h 366622"/>
              <a:gd name="connsiteX3" fmla="*/ 1307417 w 1307426"/>
              <a:gd name="connsiteY3" fmla="*/ 293917 h 366622"/>
              <a:gd name="connsiteX4" fmla="*/ 822835 w 1307426"/>
              <a:gd name="connsiteY4" fmla="*/ 294716 h 366622"/>
              <a:gd name="connsiteX5" fmla="*/ 680678 w 1307426"/>
              <a:gd name="connsiteY5" fmla="*/ 366622 h 366622"/>
              <a:gd name="connsiteX6" fmla="*/ 530159 w 1307426"/>
              <a:gd name="connsiteY6" fmla="*/ 294562 h 366622"/>
              <a:gd name="connsiteX7" fmla="*/ 0 w 1307426"/>
              <a:gd name="connsiteY7" fmla="*/ 287159 h 3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7426" h="366622">
                <a:moveTo>
                  <a:pt x="0" y="287159"/>
                </a:moveTo>
                <a:lnTo>
                  <a:pt x="23173" y="0"/>
                </a:lnTo>
                <a:lnTo>
                  <a:pt x="1274682" y="1738"/>
                </a:lnTo>
                <a:cubicBezTo>
                  <a:pt x="1274056" y="86780"/>
                  <a:pt x="1308043" y="208875"/>
                  <a:pt x="1307417" y="293917"/>
                </a:cubicBezTo>
                <a:lnTo>
                  <a:pt x="822835" y="294716"/>
                </a:lnTo>
                <a:lnTo>
                  <a:pt x="680678" y="366622"/>
                </a:lnTo>
                <a:lnTo>
                  <a:pt x="530159" y="294562"/>
                </a:lnTo>
                <a:lnTo>
                  <a:pt x="0" y="287159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Fuse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>
            <a:cxnSpLocks/>
          </p:cNvCxnSpPr>
          <p:nvPr/>
        </p:nvCxnSpPr>
        <p:spPr bwMode="auto">
          <a:xfrm>
            <a:off x="0" y="4489922"/>
            <a:ext cx="5516933" cy="2694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6065573" y="434337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32CAB0-D3DD-5244-A165-C59B8A9A209F}"/>
              </a:ext>
            </a:extLst>
          </p:cNvPr>
          <p:cNvCxnSpPr>
            <a:cxnSpLocks/>
          </p:cNvCxnSpPr>
          <p:nvPr/>
        </p:nvCxnSpPr>
        <p:spPr bwMode="auto">
          <a:xfrm>
            <a:off x="6827520" y="4491965"/>
            <a:ext cx="5364480" cy="2286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F9EAB-178F-E343-BB80-94DA1FCE9566}"/>
              </a:ext>
            </a:extLst>
          </p:cNvPr>
          <p:cNvSpPr/>
          <p:nvPr/>
        </p:nvSpPr>
        <p:spPr bwMode="auto">
          <a:xfrm>
            <a:off x="5516933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15AE7-0AD0-1B42-A21F-33213FFD3365}"/>
              </a:ext>
            </a:extLst>
          </p:cNvPr>
          <p:cNvSpPr/>
          <p:nvPr/>
        </p:nvSpPr>
        <p:spPr bwMode="auto">
          <a:xfrm>
            <a:off x="6553200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DA0E8E-3D20-F946-97B1-DA9624893400}"/>
              </a:ext>
            </a:extLst>
          </p:cNvPr>
          <p:cNvCxnSpPr>
            <a:cxnSpLocks/>
          </p:cNvCxnSpPr>
          <p:nvPr/>
        </p:nvCxnSpPr>
        <p:spPr bwMode="auto">
          <a:xfrm>
            <a:off x="6202733" y="3235269"/>
            <a:ext cx="0" cy="62752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5262976C-0B02-1149-936C-D3930B03C2F5}"/>
              </a:ext>
            </a:extLst>
          </p:cNvPr>
          <p:cNvSpPr/>
          <p:nvPr/>
        </p:nvSpPr>
        <p:spPr bwMode="auto">
          <a:xfrm>
            <a:off x="6065573" y="3111128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D6A96-4109-B747-8CA8-E4600B1C18AB}"/>
              </a:ext>
            </a:extLst>
          </p:cNvPr>
          <p:cNvSpPr txBox="1"/>
          <p:nvPr/>
        </p:nvSpPr>
        <p:spPr>
          <a:xfrm>
            <a:off x="5637140" y="2630462"/>
            <a:ext cx="1173404" cy="4427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93058-56B0-1746-B714-7F6B54266378}"/>
              </a:ext>
            </a:extLst>
          </p:cNvPr>
          <p:cNvSpPr txBox="1"/>
          <p:nvPr/>
        </p:nvSpPr>
        <p:spPr>
          <a:xfrm>
            <a:off x="6895486" y="3614192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3BB4B-3D9A-6F4A-84D4-0E7D4C375038}"/>
              </a:ext>
            </a:extLst>
          </p:cNvPr>
          <p:cNvSpPr txBox="1"/>
          <p:nvPr/>
        </p:nvSpPr>
        <p:spPr>
          <a:xfrm>
            <a:off x="4098240" y="3595801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E754F-B051-6647-8274-72C6D401658D}"/>
              </a:ext>
            </a:extLst>
          </p:cNvPr>
          <p:cNvSpPr txBox="1"/>
          <p:nvPr/>
        </p:nvSpPr>
        <p:spPr>
          <a:xfrm>
            <a:off x="6810544" y="4833085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 Load Break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52B089-5990-C44C-95EF-3ADACF178983}"/>
              </a:ext>
            </a:extLst>
          </p:cNvPr>
          <p:cNvCxnSpPr/>
          <p:nvPr/>
        </p:nvCxnSpPr>
        <p:spPr bwMode="auto">
          <a:xfrm>
            <a:off x="5516933" y="4007281"/>
            <a:ext cx="130367" cy="239284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1CBE2-CA44-794F-A3B6-E4FFD42F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0544" y="4030848"/>
            <a:ext cx="151456" cy="215717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9832B-BE33-CC46-9C48-294C606CCB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39893" y="4663019"/>
            <a:ext cx="356138" cy="359199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lowchart: Decision 8">
            <a:extLst>
              <a:ext uri="{FF2B5EF4-FFF2-40B4-BE49-F238E27FC236}">
                <a16:creationId xmlns:a16="http://schemas.microsoft.com/office/drawing/2014/main" id="{DAEF104D-D0A7-A54F-8303-2915C0E4F9F4}"/>
              </a:ext>
            </a:extLst>
          </p:cNvPr>
          <p:cNvSpPr/>
          <p:nvPr/>
        </p:nvSpPr>
        <p:spPr bwMode="auto">
          <a:xfrm rot="5400000">
            <a:off x="6019853" y="544065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1AD20-A4ED-2D45-BBCA-E33A3FBD6985}"/>
              </a:ext>
            </a:extLst>
          </p:cNvPr>
          <p:cNvSpPr txBox="1"/>
          <p:nvPr/>
        </p:nvSpPr>
        <p:spPr>
          <a:xfrm>
            <a:off x="6446546" y="5377839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Load Break Disconnect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9A7F7-2903-4340-A97E-418DC8E2745D}"/>
              </a:ext>
            </a:extLst>
          </p:cNvPr>
          <p:cNvSpPr txBox="1"/>
          <p:nvPr/>
        </p:nvSpPr>
        <p:spPr>
          <a:xfrm>
            <a:off x="1202613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96E8C-3271-E248-86AB-B8460FD371E7}"/>
              </a:ext>
            </a:extLst>
          </p:cNvPr>
          <p:cNvSpPr txBox="1"/>
          <p:nvPr/>
        </p:nvSpPr>
        <p:spPr>
          <a:xfrm>
            <a:off x="9784160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C922D4-154F-434D-9258-92BE05AC29D1}"/>
              </a:ext>
            </a:extLst>
          </p:cNvPr>
          <p:cNvSpPr/>
          <p:nvPr/>
        </p:nvSpPr>
        <p:spPr bwMode="auto">
          <a:xfrm>
            <a:off x="6065573" y="392026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E7CED0-E22A-9F40-A829-62273F2E331E}"/>
              </a:ext>
            </a:extLst>
          </p:cNvPr>
          <p:cNvSpPr/>
          <p:nvPr/>
        </p:nvSpPr>
        <p:spPr bwMode="auto">
          <a:xfrm>
            <a:off x="6065573" y="477294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9B4628-E382-DD42-88EF-FA2ED9544B4A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 bwMode="auto">
          <a:xfrm>
            <a:off x="5791253" y="4503395"/>
            <a:ext cx="27432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08D313-C49E-C840-AAC2-24148BCB4AB1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 bwMode="auto">
          <a:xfrm>
            <a:off x="6339893" y="4503395"/>
            <a:ext cx="213307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D34B18-42EB-BF4E-9943-0B99DC8A51AD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 bwMode="auto">
          <a:xfrm flipV="1">
            <a:off x="6339893" y="4503395"/>
            <a:ext cx="213307" cy="4295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D876EB-AB59-7042-B489-B5655C25F24D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 bwMode="auto">
          <a:xfrm>
            <a:off x="5791253" y="4503395"/>
            <a:ext cx="274320" cy="4295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B8D83D-0234-1E43-9718-45E13C190D6F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 bwMode="auto">
          <a:xfrm flipV="1">
            <a:off x="5791253" y="4080286"/>
            <a:ext cx="274320" cy="42310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202399-5B22-AA47-B475-507DBE0B9DBA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 bwMode="auto">
          <a:xfrm>
            <a:off x="6339893" y="4080286"/>
            <a:ext cx="213307" cy="42310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3A380B-B7AD-7D44-8BF3-33BE009171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6548" y="4932967"/>
            <a:ext cx="249483" cy="87845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B52CB4-3E98-B543-AC0B-F428BA4CF785}"/>
              </a:ext>
            </a:extLst>
          </p:cNvPr>
          <p:cNvSpPr txBox="1"/>
          <p:nvPr/>
        </p:nvSpPr>
        <p:spPr>
          <a:xfrm>
            <a:off x="6827520" y="3163899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 Load Break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6BC68-B6C4-3E47-8115-A8140A3405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4898" y="3524419"/>
            <a:ext cx="370540" cy="436002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7744853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312F78-3A55-4B46-8667-9A06530A8940}"/>
              </a:ext>
            </a:extLst>
          </p:cNvPr>
          <p:cNvSpPr txBox="1"/>
          <p:nvPr/>
        </p:nvSpPr>
        <p:spPr>
          <a:xfrm>
            <a:off x="6275179" y="4671614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0D080-44BC-2F4A-866D-E1F378279496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134AD-CED6-C44E-AFEB-F1002F458DAF}"/>
              </a:ext>
            </a:extLst>
          </p:cNvPr>
          <p:cNvSpPr txBox="1"/>
          <p:nvPr/>
        </p:nvSpPr>
        <p:spPr>
          <a:xfrm>
            <a:off x="8962501" y="422920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F14150-8896-134A-8216-6B04F29C6EA6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5958712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86D04C-5D04-E34A-B3C9-2044739585FA}"/>
              </a:ext>
            </a:extLst>
          </p:cNvPr>
          <p:cNvSpPr/>
          <p:nvPr/>
        </p:nvSpPr>
        <p:spPr bwMode="auto">
          <a:xfrm>
            <a:off x="5959653" y="30904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AC967-E178-7E49-A31D-1759B149DFD1}"/>
              </a:ext>
            </a:extLst>
          </p:cNvPr>
          <p:cNvSpPr txBox="1"/>
          <p:nvPr/>
        </p:nvSpPr>
        <p:spPr>
          <a:xfrm>
            <a:off x="5467823" y="3160817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75226-5D25-2645-BD22-A5EF13BEF187}"/>
              </a:ext>
            </a:extLst>
          </p:cNvPr>
          <p:cNvSpPr txBox="1"/>
          <p:nvPr/>
        </p:nvSpPr>
        <p:spPr>
          <a:xfrm>
            <a:off x="7753674" y="3508081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Switch Unit Table</a:t>
            </a:r>
          </a:p>
        </p:txBody>
      </p:sp>
      <p:sp>
        <p:nvSpPr>
          <p:cNvPr id="16" name="Flowchart: Internal Storage 23">
            <a:extLst>
              <a:ext uri="{FF2B5EF4-FFF2-40B4-BE49-F238E27FC236}">
                <a16:creationId xmlns:a16="http://schemas.microsoft.com/office/drawing/2014/main" id="{3AA390D4-7FB1-0544-9CBE-26AA41634411}"/>
              </a:ext>
            </a:extLst>
          </p:cNvPr>
          <p:cNvSpPr/>
          <p:nvPr/>
        </p:nvSpPr>
        <p:spPr bwMode="auto">
          <a:xfrm>
            <a:off x="7393775" y="3490150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5E490-E720-6546-A769-35D258E44913}"/>
              </a:ext>
            </a:extLst>
          </p:cNvPr>
          <p:cNvCxnSpPr>
            <a:cxnSpLocks/>
            <a:stCxn id="10" idx="7"/>
            <a:endCxn id="16" idx="1"/>
          </p:cNvCxnSpPr>
          <p:nvPr/>
        </p:nvCxnSpPr>
        <p:spPr bwMode="auto">
          <a:xfrm flipV="1">
            <a:off x="6192859" y="3627310"/>
            <a:ext cx="1200916" cy="758847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5416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3413E7A6-6D76-CB4B-9139-A471BE7CD1E5}"/>
              </a:ext>
            </a:extLst>
          </p:cNvPr>
          <p:cNvSpPr/>
          <p:nvPr/>
        </p:nvSpPr>
        <p:spPr bwMode="auto">
          <a:xfrm>
            <a:off x="5791253" y="4285435"/>
            <a:ext cx="761947" cy="723446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7376" h="436096">
                <a:moveTo>
                  <a:pt x="0" y="270948"/>
                </a:moveTo>
                <a:lnTo>
                  <a:pt x="5867" y="0"/>
                </a:lnTo>
                <a:lnTo>
                  <a:pt x="1257376" y="1738"/>
                </a:lnTo>
                <a:cubicBezTo>
                  <a:pt x="1256750" y="86780"/>
                  <a:pt x="1256125" y="171822"/>
                  <a:pt x="1255499" y="256864"/>
                </a:cubicBezTo>
                <a:lnTo>
                  <a:pt x="822835" y="264610"/>
                </a:lnTo>
                <a:lnTo>
                  <a:pt x="680678" y="436096"/>
                </a:lnTo>
                <a:lnTo>
                  <a:pt x="530159" y="282983"/>
                </a:lnTo>
                <a:lnTo>
                  <a:pt x="0" y="27094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>
            <a:cxnSpLocks/>
          </p:cNvCxnSpPr>
          <p:nvPr/>
        </p:nvCxnSpPr>
        <p:spPr bwMode="auto">
          <a:xfrm>
            <a:off x="0" y="4489922"/>
            <a:ext cx="5516933" cy="2694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6065573" y="434337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32CAB0-D3DD-5244-A165-C59B8A9A209F}"/>
              </a:ext>
            </a:extLst>
          </p:cNvPr>
          <p:cNvCxnSpPr>
            <a:cxnSpLocks/>
          </p:cNvCxnSpPr>
          <p:nvPr/>
        </p:nvCxnSpPr>
        <p:spPr bwMode="auto">
          <a:xfrm flipV="1">
            <a:off x="6827520" y="4501352"/>
            <a:ext cx="5364480" cy="40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F9EAB-178F-E343-BB80-94DA1FCE9566}"/>
              </a:ext>
            </a:extLst>
          </p:cNvPr>
          <p:cNvSpPr/>
          <p:nvPr/>
        </p:nvSpPr>
        <p:spPr bwMode="auto">
          <a:xfrm>
            <a:off x="5516933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15AE7-0AD0-1B42-A21F-33213FFD3365}"/>
              </a:ext>
            </a:extLst>
          </p:cNvPr>
          <p:cNvSpPr/>
          <p:nvPr/>
        </p:nvSpPr>
        <p:spPr bwMode="auto">
          <a:xfrm>
            <a:off x="6553200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DA0E8E-3D20-F946-97B1-DA9624893400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6202733" y="3719942"/>
            <a:ext cx="0" cy="623433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5262976C-0B02-1149-936C-D3930B03C2F5}"/>
              </a:ext>
            </a:extLst>
          </p:cNvPr>
          <p:cNvSpPr/>
          <p:nvPr/>
        </p:nvSpPr>
        <p:spPr bwMode="auto">
          <a:xfrm>
            <a:off x="6065573" y="3595801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D6A96-4109-B747-8CA8-E4600B1C18AB}"/>
              </a:ext>
            </a:extLst>
          </p:cNvPr>
          <p:cNvSpPr txBox="1"/>
          <p:nvPr/>
        </p:nvSpPr>
        <p:spPr>
          <a:xfrm>
            <a:off x="5637140" y="3077502"/>
            <a:ext cx="1173404" cy="4427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93058-56B0-1746-B714-7F6B54266378}"/>
              </a:ext>
            </a:extLst>
          </p:cNvPr>
          <p:cNvSpPr txBox="1"/>
          <p:nvPr/>
        </p:nvSpPr>
        <p:spPr>
          <a:xfrm>
            <a:off x="6895486" y="3614192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3BB4B-3D9A-6F4A-84D4-0E7D4C375038}"/>
              </a:ext>
            </a:extLst>
          </p:cNvPr>
          <p:cNvSpPr txBox="1"/>
          <p:nvPr/>
        </p:nvSpPr>
        <p:spPr>
          <a:xfrm>
            <a:off x="4098240" y="3595801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E754F-B051-6647-8274-72C6D401658D}"/>
              </a:ext>
            </a:extLst>
          </p:cNvPr>
          <p:cNvSpPr txBox="1"/>
          <p:nvPr/>
        </p:nvSpPr>
        <p:spPr>
          <a:xfrm>
            <a:off x="6962000" y="4674449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52B089-5990-C44C-95EF-3ADACF178983}"/>
              </a:ext>
            </a:extLst>
          </p:cNvPr>
          <p:cNvCxnSpPr/>
          <p:nvPr/>
        </p:nvCxnSpPr>
        <p:spPr bwMode="auto">
          <a:xfrm>
            <a:off x="5516933" y="4007281"/>
            <a:ext cx="130367" cy="239284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1CBE2-CA44-794F-A3B6-E4FFD42F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0544" y="4030848"/>
            <a:ext cx="151456" cy="215717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9832B-BE33-CC46-9C48-294C606CCB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3557" y="4603545"/>
            <a:ext cx="522715" cy="263469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lowchart: Decision 8">
            <a:extLst>
              <a:ext uri="{FF2B5EF4-FFF2-40B4-BE49-F238E27FC236}">
                <a16:creationId xmlns:a16="http://schemas.microsoft.com/office/drawing/2014/main" id="{DAEF104D-D0A7-A54F-8303-2915C0E4F9F4}"/>
              </a:ext>
            </a:extLst>
          </p:cNvPr>
          <p:cNvSpPr/>
          <p:nvPr/>
        </p:nvSpPr>
        <p:spPr bwMode="auto">
          <a:xfrm rot="5400000">
            <a:off x="6019853" y="505460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1AD20-A4ED-2D45-BBCA-E33A3FBD6985}"/>
              </a:ext>
            </a:extLst>
          </p:cNvPr>
          <p:cNvSpPr txBox="1"/>
          <p:nvPr/>
        </p:nvSpPr>
        <p:spPr>
          <a:xfrm>
            <a:off x="6553200" y="5098485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9A7F7-2903-4340-A97E-418DC8E2745D}"/>
              </a:ext>
            </a:extLst>
          </p:cNvPr>
          <p:cNvSpPr txBox="1"/>
          <p:nvPr/>
        </p:nvSpPr>
        <p:spPr>
          <a:xfrm>
            <a:off x="1202613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96E8C-3271-E248-86AB-B8460FD371E7}"/>
              </a:ext>
            </a:extLst>
          </p:cNvPr>
          <p:cNvSpPr txBox="1"/>
          <p:nvPr/>
        </p:nvSpPr>
        <p:spPr>
          <a:xfrm>
            <a:off x="9784160" y="401227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35877F-5BE6-6543-A23C-BE9D27263571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 bwMode="auto">
          <a:xfrm>
            <a:off x="5791253" y="4503395"/>
            <a:ext cx="27432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DC5A5F-A7FF-6F49-863B-ECA08531A706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 bwMode="auto">
          <a:xfrm>
            <a:off x="6339893" y="4503395"/>
            <a:ext cx="213307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0426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3413E7A6-6D76-CB4B-9139-A471BE7CD1E5}"/>
              </a:ext>
            </a:extLst>
          </p:cNvPr>
          <p:cNvSpPr/>
          <p:nvPr/>
        </p:nvSpPr>
        <p:spPr bwMode="auto">
          <a:xfrm>
            <a:off x="5787886" y="3847413"/>
            <a:ext cx="767559" cy="1608466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82338 h 436096"/>
              <a:gd name="connsiteX4" fmla="*/ 822835 w 1290120"/>
              <a:gd name="connsiteY4" fmla="*/ 264610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290118"/>
              <a:gd name="connsiteY0" fmla="*/ 270948 h 436096"/>
              <a:gd name="connsiteX1" fmla="*/ 5867 w 1290118"/>
              <a:gd name="connsiteY1" fmla="*/ 0 h 436096"/>
              <a:gd name="connsiteX2" fmla="*/ 1257376 w 1290118"/>
              <a:gd name="connsiteY2" fmla="*/ 1738 h 436096"/>
              <a:gd name="connsiteX3" fmla="*/ 1290111 w 1290118"/>
              <a:gd name="connsiteY3" fmla="*/ 282338 h 436096"/>
              <a:gd name="connsiteX4" fmla="*/ 805529 w 1290118"/>
              <a:gd name="connsiteY4" fmla="*/ 290084 h 436096"/>
              <a:gd name="connsiteX5" fmla="*/ 680678 w 1290118"/>
              <a:gd name="connsiteY5" fmla="*/ 436096 h 436096"/>
              <a:gd name="connsiteX6" fmla="*/ 530159 w 1290118"/>
              <a:gd name="connsiteY6" fmla="*/ 282983 h 436096"/>
              <a:gd name="connsiteX7" fmla="*/ 0 w 1290118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93917 h 436096"/>
              <a:gd name="connsiteX4" fmla="*/ 805529 w 1290120"/>
              <a:gd name="connsiteY4" fmla="*/ 290084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307424"/>
              <a:gd name="connsiteY0" fmla="*/ 287159 h 436096"/>
              <a:gd name="connsiteX1" fmla="*/ 23173 w 1307424"/>
              <a:gd name="connsiteY1" fmla="*/ 0 h 436096"/>
              <a:gd name="connsiteX2" fmla="*/ 1274682 w 1307424"/>
              <a:gd name="connsiteY2" fmla="*/ 1738 h 436096"/>
              <a:gd name="connsiteX3" fmla="*/ 1307417 w 1307424"/>
              <a:gd name="connsiteY3" fmla="*/ 293917 h 436096"/>
              <a:gd name="connsiteX4" fmla="*/ 822835 w 1307424"/>
              <a:gd name="connsiteY4" fmla="*/ 290084 h 436096"/>
              <a:gd name="connsiteX5" fmla="*/ 697984 w 1307424"/>
              <a:gd name="connsiteY5" fmla="*/ 436096 h 436096"/>
              <a:gd name="connsiteX6" fmla="*/ 547465 w 1307424"/>
              <a:gd name="connsiteY6" fmla="*/ 282983 h 436096"/>
              <a:gd name="connsiteX7" fmla="*/ 0 w 1307424"/>
              <a:gd name="connsiteY7" fmla="*/ 287159 h 436096"/>
              <a:gd name="connsiteX0" fmla="*/ 0 w 1307426"/>
              <a:gd name="connsiteY0" fmla="*/ 287159 h 436096"/>
              <a:gd name="connsiteX1" fmla="*/ 23173 w 1307426"/>
              <a:gd name="connsiteY1" fmla="*/ 0 h 436096"/>
              <a:gd name="connsiteX2" fmla="*/ 1274682 w 1307426"/>
              <a:gd name="connsiteY2" fmla="*/ 1738 h 436096"/>
              <a:gd name="connsiteX3" fmla="*/ 1307417 w 1307426"/>
              <a:gd name="connsiteY3" fmla="*/ 293917 h 436096"/>
              <a:gd name="connsiteX4" fmla="*/ 822835 w 1307426"/>
              <a:gd name="connsiteY4" fmla="*/ 290084 h 436096"/>
              <a:gd name="connsiteX5" fmla="*/ 697984 w 1307426"/>
              <a:gd name="connsiteY5" fmla="*/ 436096 h 436096"/>
              <a:gd name="connsiteX6" fmla="*/ 530159 w 1307426"/>
              <a:gd name="connsiteY6" fmla="*/ 294562 h 436096"/>
              <a:gd name="connsiteX7" fmla="*/ 0 w 1307426"/>
              <a:gd name="connsiteY7" fmla="*/ 287159 h 436096"/>
              <a:gd name="connsiteX0" fmla="*/ 0 w 1307424"/>
              <a:gd name="connsiteY0" fmla="*/ 287159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0084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287159 h 366622"/>
              <a:gd name="connsiteX0" fmla="*/ 0 w 1307426"/>
              <a:gd name="connsiteY0" fmla="*/ 287159 h 366622"/>
              <a:gd name="connsiteX1" fmla="*/ 23173 w 1307426"/>
              <a:gd name="connsiteY1" fmla="*/ 0 h 366622"/>
              <a:gd name="connsiteX2" fmla="*/ 1274682 w 1307426"/>
              <a:gd name="connsiteY2" fmla="*/ 1738 h 366622"/>
              <a:gd name="connsiteX3" fmla="*/ 1307417 w 1307426"/>
              <a:gd name="connsiteY3" fmla="*/ 293917 h 366622"/>
              <a:gd name="connsiteX4" fmla="*/ 822835 w 1307426"/>
              <a:gd name="connsiteY4" fmla="*/ 294716 h 366622"/>
              <a:gd name="connsiteX5" fmla="*/ 680678 w 1307426"/>
              <a:gd name="connsiteY5" fmla="*/ 366622 h 366622"/>
              <a:gd name="connsiteX6" fmla="*/ 530159 w 1307426"/>
              <a:gd name="connsiteY6" fmla="*/ 294562 h 366622"/>
              <a:gd name="connsiteX7" fmla="*/ 0 w 1307426"/>
              <a:gd name="connsiteY7" fmla="*/ 287159 h 3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7426" h="366622">
                <a:moveTo>
                  <a:pt x="0" y="287159"/>
                </a:moveTo>
                <a:lnTo>
                  <a:pt x="23173" y="0"/>
                </a:lnTo>
                <a:lnTo>
                  <a:pt x="1274682" y="1738"/>
                </a:lnTo>
                <a:cubicBezTo>
                  <a:pt x="1274056" y="86780"/>
                  <a:pt x="1308043" y="208875"/>
                  <a:pt x="1307417" y="293917"/>
                </a:cubicBezTo>
                <a:lnTo>
                  <a:pt x="822835" y="294716"/>
                </a:lnTo>
                <a:lnTo>
                  <a:pt x="680678" y="366622"/>
                </a:lnTo>
                <a:lnTo>
                  <a:pt x="530159" y="294562"/>
                </a:lnTo>
                <a:lnTo>
                  <a:pt x="0" y="287159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E17-67D8-0749-8362-470B34B8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Medium Voltage Three Phase Line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48F41-0A48-374B-BF3D-E4CC12189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C2C850-E002-934F-86B5-8BFF2A1CDC2B}"/>
              </a:ext>
            </a:extLst>
          </p:cNvPr>
          <p:cNvCxnSpPr>
            <a:cxnSpLocks/>
          </p:cNvCxnSpPr>
          <p:nvPr/>
        </p:nvCxnSpPr>
        <p:spPr bwMode="auto">
          <a:xfrm>
            <a:off x="0" y="4489922"/>
            <a:ext cx="5516933" cy="2694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0E43455-2C50-1B4D-9068-7C66CEB3CBA0}"/>
              </a:ext>
            </a:extLst>
          </p:cNvPr>
          <p:cNvSpPr/>
          <p:nvPr/>
        </p:nvSpPr>
        <p:spPr bwMode="auto">
          <a:xfrm>
            <a:off x="6065573" y="434337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32CAB0-D3DD-5244-A165-C59B8A9A209F}"/>
              </a:ext>
            </a:extLst>
          </p:cNvPr>
          <p:cNvCxnSpPr>
            <a:cxnSpLocks/>
          </p:cNvCxnSpPr>
          <p:nvPr/>
        </p:nvCxnSpPr>
        <p:spPr bwMode="auto">
          <a:xfrm>
            <a:off x="6827520" y="4491965"/>
            <a:ext cx="5364480" cy="2286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F9EAB-178F-E343-BB80-94DA1FCE9566}"/>
              </a:ext>
            </a:extLst>
          </p:cNvPr>
          <p:cNvSpPr/>
          <p:nvPr/>
        </p:nvSpPr>
        <p:spPr bwMode="auto">
          <a:xfrm>
            <a:off x="5516933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115AE7-0AD0-1B42-A21F-33213FFD3365}"/>
              </a:ext>
            </a:extLst>
          </p:cNvPr>
          <p:cNvSpPr/>
          <p:nvPr/>
        </p:nvSpPr>
        <p:spPr bwMode="auto">
          <a:xfrm>
            <a:off x="6553200" y="43662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DA0E8E-3D20-F946-97B1-DA9624893400}"/>
              </a:ext>
            </a:extLst>
          </p:cNvPr>
          <p:cNvCxnSpPr>
            <a:cxnSpLocks/>
          </p:cNvCxnSpPr>
          <p:nvPr/>
        </p:nvCxnSpPr>
        <p:spPr bwMode="auto">
          <a:xfrm>
            <a:off x="6202733" y="3235269"/>
            <a:ext cx="0" cy="62752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5262976C-0B02-1149-936C-D3930B03C2F5}"/>
              </a:ext>
            </a:extLst>
          </p:cNvPr>
          <p:cNvSpPr/>
          <p:nvPr/>
        </p:nvSpPr>
        <p:spPr bwMode="auto">
          <a:xfrm>
            <a:off x="6065573" y="3111128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D6A96-4109-B747-8CA8-E4600B1C18AB}"/>
              </a:ext>
            </a:extLst>
          </p:cNvPr>
          <p:cNvSpPr txBox="1"/>
          <p:nvPr/>
        </p:nvSpPr>
        <p:spPr>
          <a:xfrm>
            <a:off x="5637140" y="2630462"/>
            <a:ext cx="1173404" cy="4427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93058-56B0-1746-B714-7F6B54266378}"/>
              </a:ext>
            </a:extLst>
          </p:cNvPr>
          <p:cNvSpPr txBox="1"/>
          <p:nvPr/>
        </p:nvSpPr>
        <p:spPr>
          <a:xfrm>
            <a:off x="6895486" y="3614192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3BB4B-3D9A-6F4A-84D4-0E7D4C375038}"/>
              </a:ext>
            </a:extLst>
          </p:cNvPr>
          <p:cNvSpPr txBox="1"/>
          <p:nvPr/>
        </p:nvSpPr>
        <p:spPr>
          <a:xfrm>
            <a:off x="4098240" y="3595801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Medium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52B089-5990-C44C-95EF-3ADACF178983}"/>
              </a:ext>
            </a:extLst>
          </p:cNvPr>
          <p:cNvCxnSpPr/>
          <p:nvPr/>
        </p:nvCxnSpPr>
        <p:spPr bwMode="auto">
          <a:xfrm>
            <a:off x="5516933" y="4007281"/>
            <a:ext cx="130367" cy="239284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1CBE2-CA44-794F-A3B6-E4FFD42F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0544" y="4030848"/>
            <a:ext cx="151456" cy="215717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49832B-BE33-CC46-9C48-294C606CCB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39893" y="4663019"/>
            <a:ext cx="356138" cy="359199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lowchart: Decision 8">
            <a:extLst>
              <a:ext uri="{FF2B5EF4-FFF2-40B4-BE49-F238E27FC236}">
                <a16:creationId xmlns:a16="http://schemas.microsoft.com/office/drawing/2014/main" id="{DAEF104D-D0A7-A54F-8303-2915C0E4F9F4}"/>
              </a:ext>
            </a:extLst>
          </p:cNvPr>
          <p:cNvSpPr/>
          <p:nvPr/>
        </p:nvSpPr>
        <p:spPr bwMode="auto">
          <a:xfrm rot="5400000">
            <a:off x="6019853" y="544065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9A7F7-2903-4340-A97E-418DC8E2745D}"/>
              </a:ext>
            </a:extLst>
          </p:cNvPr>
          <p:cNvSpPr txBox="1"/>
          <p:nvPr/>
        </p:nvSpPr>
        <p:spPr>
          <a:xfrm>
            <a:off x="1202613" y="403223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96E8C-3271-E248-86AB-B8460FD371E7}"/>
              </a:ext>
            </a:extLst>
          </p:cNvPr>
          <p:cNvSpPr txBox="1"/>
          <p:nvPr/>
        </p:nvSpPr>
        <p:spPr>
          <a:xfrm>
            <a:off x="9730423" y="4032230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C922D4-154F-434D-9258-92BE05AC29D1}"/>
              </a:ext>
            </a:extLst>
          </p:cNvPr>
          <p:cNvSpPr/>
          <p:nvPr/>
        </p:nvSpPr>
        <p:spPr bwMode="auto">
          <a:xfrm>
            <a:off x="6065573" y="392026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E7CED0-E22A-9F40-A829-62273F2E331E}"/>
              </a:ext>
            </a:extLst>
          </p:cNvPr>
          <p:cNvSpPr/>
          <p:nvPr/>
        </p:nvSpPr>
        <p:spPr bwMode="auto">
          <a:xfrm>
            <a:off x="6065573" y="477294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9B4628-E382-DD42-88EF-FA2ED9544B4A}"/>
              </a:ext>
            </a:extLst>
          </p:cNvPr>
          <p:cNvCxnSpPr>
            <a:cxnSpLocks/>
            <a:stCxn id="22" idx="3"/>
            <a:endCxn id="10" idx="2"/>
          </p:cNvCxnSpPr>
          <p:nvPr/>
        </p:nvCxnSpPr>
        <p:spPr bwMode="auto">
          <a:xfrm>
            <a:off x="5791253" y="4503395"/>
            <a:ext cx="27432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08D313-C49E-C840-AAC2-24148BCB4AB1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 bwMode="auto">
          <a:xfrm>
            <a:off x="6339893" y="4503395"/>
            <a:ext cx="213307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D34B18-42EB-BF4E-9943-0B99DC8A51AD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 bwMode="auto">
          <a:xfrm flipV="1">
            <a:off x="6339893" y="4503395"/>
            <a:ext cx="213307" cy="4295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D876EB-AB59-7042-B489-B5655C25F24D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 bwMode="auto">
          <a:xfrm>
            <a:off x="5791253" y="4503395"/>
            <a:ext cx="274320" cy="4295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B8D83D-0234-1E43-9718-45E13C190D6F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 bwMode="auto">
          <a:xfrm flipV="1">
            <a:off x="5791253" y="4080286"/>
            <a:ext cx="274320" cy="42310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202399-5B22-AA47-B475-507DBE0B9DBA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 bwMode="auto">
          <a:xfrm>
            <a:off x="6339893" y="4080286"/>
            <a:ext cx="213307" cy="42310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3A380B-B7AD-7D44-8BF3-33BE009171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6548" y="4932967"/>
            <a:ext cx="249483" cy="87845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6BC68-B6C4-3E47-8115-A8140A3405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4898" y="3524419"/>
            <a:ext cx="370540" cy="436002"/>
          </a:xfrm>
          <a:prstGeom prst="straightConnector1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A0D508-9D32-B146-AC80-064139DE1CF6}"/>
              </a:ext>
            </a:extLst>
          </p:cNvPr>
          <p:cNvSpPr txBox="1"/>
          <p:nvPr/>
        </p:nvSpPr>
        <p:spPr>
          <a:xfrm>
            <a:off x="6802686" y="4842618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6A9F3-38FA-C645-971E-4052432DAC94}"/>
              </a:ext>
            </a:extLst>
          </p:cNvPr>
          <p:cNvSpPr txBox="1"/>
          <p:nvPr/>
        </p:nvSpPr>
        <p:spPr>
          <a:xfrm>
            <a:off x="6571289" y="5394931"/>
            <a:ext cx="3612864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556752-454B-C649-B66E-9053C1521D4D}"/>
              </a:ext>
            </a:extLst>
          </p:cNvPr>
          <p:cNvSpPr txBox="1"/>
          <p:nvPr/>
        </p:nvSpPr>
        <p:spPr>
          <a:xfrm>
            <a:off x="6827520" y="3145471"/>
            <a:ext cx="2143707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11421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E40C-9B24-9340-9084-3E8E1AE2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Fused Tap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FE5-8BBD-F24E-8A60-A854FE7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2AF261-D318-3C44-80F3-9622788396CF}"/>
              </a:ext>
            </a:extLst>
          </p:cNvPr>
          <p:cNvCxnSpPr/>
          <p:nvPr/>
        </p:nvCxnSpPr>
        <p:spPr bwMode="auto">
          <a:xfrm>
            <a:off x="0" y="449946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6653E1-8A9C-F84E-8908-862C9C91D78B}"/>
              </a:ext>
            </a:extLst>
          </p:cNvPr>
          <p:cNvSpPr txBox="1"/>
          <p:nvPr/>
        </p:nvSpPr>
        <p:spPr>
          <a:xfrm>
            <a:off x="1774627" y="416245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1C22-C65C-CD47-B891-A64F384794A1}"/>
              </a:ext>
            </a:extLst>
          </p:cNvPr>
          <p:cNvSpPr txBox="1"/>
          <p:nvPr/>
        </p:nvSpPr>
        <p:spPr>
          <a:xfrm>
            <a:off x="8956286" y="416245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981CF0-7209-F640-9A52-6EC88A563E8F}"/>
              </a:ext>
            </a:extLst>
          </p:cNvPr>
          <p:cNvCxnSpPr>
            <a:cxnSpLocks/>
          </p:cNvCxnSpPr>
          <p:nvPr/>
        </p:nvCxnSpPr>
        <p:spPr bwMode="auto">
          <a:xfrm>
            <a:off x="6095873" y="4499466"/>
            <a:ext cx="127" cy="235853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EC69DBD-2FD9-414F-B4AB-0DF030DDE9B1}"/>
              </a:ext>
            </a:extLst>
          </p:cNvPr>
          <p:cNvSpPr/>
          <p:nvPr/>
        </p:nvSpPr>
        <p:spPr bwMode="auto">
          <a:xfrm>
            <a:off x="5958713" y="48867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FCAA05-205E-F640-958A-7AC46B185188}"/>
              </a:ext>
            </a:extLst>
          </p:cNvPr>
          <p:cNvSpPr txBox="1"/>
          <p:nvPr/>
        </p:nvSpPr>
        <p:spPr>
          <a:xfrm>
            <a:off x="6370193" y="488674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Fused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FE2FF-551F-B842-8DD2-7A0AA8A9F113}"/>
              </a:ext>
            </a:extLst>
          </p:cNvPr>
          <p:cNvSpPr txBox="1"/>
          <p:nvPr/>
        </p:nvSpPr>
        <p:spPr>
          <a:xfrm>
            <a:off x="6252833" y="608269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37952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727304CB-EB15-7F40-8A18-CF47D5807406}"/>
              </a:ext>
            </a:extLst>
          </p:cNvPr>
          <p:cNvSpPr/>
          <p:nvPr/>
        </p:nvSpPr>
        <p:spPr bwMode="auto">
          <a:xfrm>
            <a:off x="5386898" y="3999104"/>
            <a:ext cx="1086240" cy="991240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82338 h 436096"/>
              <a:gd name="connsiteX4" fmla="*/ 822835 w 1290120"/>
              <a:gd name="connsiteY4" fmla="*/ 264610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290118"/>
              <a:gd name="connsiteY0" fmla="*/ 270948 h 436096"/>
              <a:gd name="connsiteX1" fmla="*/ 5867 w 1290118"/>
              <a:gd name="connsiteY1" fmla="*/ 0 h 436096"/>
              <a:gd name="connsiteX2" fmla="*/ 1257376 w 1290118"/>
              <a:gd name="connsiteY2" fmla="*/ 1738 h 436096"/>
              <a:gd name="connsiteX3" fmla="*/ 1290111 w 1290118"/>
              <a:gd name="connsiteY3" fmla="*/ 282338 h 436096"/>
              <a:gd name="connsiteX4" fmla="*/ 805529 w 1290118"/>
              <a:gd name="connsiteY4" fmla="*/ 290084 h 436096"/>
              <a:gd name="connsiteX5" fmla="*/ 680678 w 1290118"/>
              <a:gd name="connsiteY5" fmla="*/ 436096 h 436096"/>
              <a:gd name="connsiteX6" fmla="*/ 530159 w 1290118"/>
              <a:gd name="connsiteY6" fmla="*/ 282983 h 436096"/>
              <a:gd name="connsiteX7" fmla="*/ 0 w 1290118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93917 h 436096"/>
              <a:gd name="connsiteX4" fmla="*/ 805529 w 1290120"/>
              <a:gd name="connsiteY4" fmla="*/ 290084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307424"/>
              <a:gd name="connsiteY0" fmla="*/ 287159 h 436096"/>
              <a:gd name="connsiteX1" fmla="*/ 23173 w 1307424"/>
              <a:gd name="connsiteY1" fmla="*/ 0 h 436096"/>
              <a:gd name="connsiteX2" fmla="*/ 1274682 w 1307424"/>
              <a:gd name="connsiteY2" fmla="*/ 1738 h 436096"/>
              <a:gd name="connsiteX3" fmla="*/ 1307417 w 1307424"/>
              <a:gd name="connsiteY3" fmla="*/ 293917 h 436096"/>
              <a:gd name="connsiteX4" fmla="*/ 822835 w 1307424"/>
              <a:gd name="connsiteY4" fmla="*/ 290084 h 436096"/>
              <a:gd name="connsiteX5" fmla="*/ 697984 w 1307424"/>
              <a:gd name="connsiteY5" fmla="*/ 436096 h 436096"/>
              <a:gd name="connsiteX6" fmla="*/ 547465 w 1307424"/>
              <a:gd name="connsiteY6" fmla="*/ 282983 h 436096"/>
              <a:gd name="connsiteX7" fmla="*/ 0 w 1307424"/>
              <a:gd name="connsiteY7" fmla="*/ 287159 h 436096"/>
              <a:gd name="connsiteX0" fmla="*/ 0 w 1307426"/>
              <a:gd name="connsiteY0" fmla="*/ 287159 h 436096"/>
              <a:gd name="connsiteX1" fmla="*/ 23173 w 1307426"/>
              <a:gd name="connsiteY1" fmla="*/ 0 h 436096"/>
              <a:gd name="connsiteX2" fmla="*/ 1274682 w 1307426"/>
              <a:gd name="connsiteY2" fmla="*/ 1738 h 436096"/>
              <a:gd name="connsiteX3" fmla="*/ 1307417 w 1307426"/>
              <a:gd name="connsiteY3" fmla="*/ 293917 h 436096"/>
              <a:gd name="connsiteX4" fmla="*/ 822835 w 1307426"/>
              <a:gd name="connsiteY4" fmla="*/ 290084 h 436096"/>
              <a:gd name="connsiteX5" fmla="*/ 697984 w 1307426"/>
              <a:gd name="connsiteY5" fmla="*/ 436096 h 436096"/>
              <a:gd name="connsiteX6" fmla="*/ 530159 w 1307426"/>
              <a:gd name="connsiteY6" fmla="*/ 294562 h 436096"/>
              <a:gd name="connsiteX7" fmla="*/ 0 w 1307426"/>
              <a:gd name="connsiteY7" fmla="*/ 287159 h 436096"/>
              <a:gd name="connsiteX0" fmla="*/ 0 w 1307424"/>
              <a:gd name="connsiteY0" fmla="*/ 287159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0084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287159 h 366622"/>
              <a:gd name="connsiteX0" fmla="*/ 0 w 1307426"/>
              <a:gd name="connsiteY0" fmla="*/ 287159 h 366622"/>
              <a:gd name="connsiteX1" fmla="*/ 23173 w 1307426"/>
              <a:gd name="connsiteY1" fmla="*/ 0 h 366622"/>
              <a:gd name="connsiteX2" fmla="*/ 1274682 w 1307426"/>
              <a:gd name="connsiteY2" fmla="*/ 1738 h 366622"/>
              <a:gd name="connsiteX3" fmla="*/ 1307417 w 1307426"/>
              <a:gd name="connsiteY3" fmla="*/ 293917 h 366622"/>
              <a:gd name="connsiteX4" fmla="*/ 822835 w 1307426"/>
              <a:gd name="connsiteY4" fmla="*/ 294716 h 366622"/>
              <a:gd name="connsiteX5" fmla="*/ 680678 w 1307426"/>
              <a:gd name="connsiteY5" fmla="*/ 366622 h 366622"/>
              <a:gd name="connsiteX6" fmla="*/ 530159 w 1307426"/>
              <a:gd name="connsiteY6" fmla="*/ 294562 h 366622"/>
              <a:gd name="connsiteX7" fmla="*/ 0 w 1307426"/>
              <a:gd name="connsiteY7" fmla="*/ 287159 h 366622"/>
              <a:gd name="connsiteX0" fmla="*/ 0 w 1307424"/>
              <a:gd name="connsiteY0" fmla="*/ 90316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4716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90316 h 366622"/>
              <a:gd name="connsiteX0" fmla="*/ 629349 w 1936775"/>
              <a:gd name="connsiteY0" fmla="*/ 90316 h 366622"/>
              <a:gd name="connsiteX1" fmla="*/ 652522 w 1936775"/>
              <a:gd name="connsiteY1" fmla="*/ 0 h 366622"/>
              <a:gd name="connsiteX2" fmla="*/ 1904031 w 1936775"/>
              <a:gd name="connsiteY2" fmla="*/ 1738 h 366622"/>
              <a:gd name="connsiteX3" fmla="*/ 1936766 w 1936775"/>
              <a:gd name="connsiteY3" fmla="*/ 293917 h 366622"/>
              <a:gd name="connsiteX4" fmla="*/ 1452184 w 1936775"/>
              <a:gd name="connsiteY4" fmla="*/ 294716 h 366622"/>
              <a:gd name="connsiteX5" fmla="*/ 1310027 w 1936775"/>
              <a:gd name="connsiteY5" fmla="*/ 366622 h 366622"/>
              <a:gd name="connsiteX6" fmla="*/ 0 w 1936775"/>
              <a:gd name="connsiteY6" fmla="*/ 160246 h 366622"/>
              <a:gd name="connsiteX7" fmla="*/ 629349 w 1936775"/>
              <a:gd name="connsiteY7" fmla="*/ 90316 h 366622"/>
              <a:gd name="connsiteX0" fmla="*/ 629349 w 1936773"/>
              <a:gd name="connsiteY0" fmla="*/ 90316 h 294716"/>
              <a:gd name="connsiteX1" fmla="*/ 652522 w 1936773"/>
              <a:gd name="connsiteY1" fmla="*/ 0 h 294716"/>
              <a:gd name="connsiteX2" fmla="*/ 1904031 w 1936773"/>
              <a:gd name="connsiteY2" fmla="*/ 1738 h 294716"/>
              <a:gd name="connsiteX3" fmla="*/ 1936766 w 1936773"/>
              <a:gd name="connsiteY3" fmla="*/ 293917 h 294716"/>
              <a:gd name="connsiteX4" fmla="*/ 1452184 w 1936773"/>
              <a:gd name="connsiteY4" fmla="*/ 294716 h 294716"/>
              <a:gd name="connsiteX5" fmla="*/ 635089 w 1936773"/>
              <a:gd name="connsiteY5" fmla="*/ 292517 h 294716"/>
              <a:gd name="connsiteX6" fmla="*/ 0 w 1936773"/>
              <a:gd name="connsiteY6" fmla="*/ 160246 h 294716"/>
              <a:gd name="connsiteX7" fmla="*/ 629349 w 1936773"/>
              <a:gd name="connsiteY7" fmla="*/ 90316 h 294716"/>
              <a:gd name="connsiteX0" fmla="*/ 525512 w 1832938"/>
              <a:gd name="connsiteY0" fmla="*/ 90316 h 294716"/>
              <a:gd name="connsiteX1" fmla="*/ 548685 w 1832938"/>
              <a:gd name="connsiteY1" fmla="*/ 0 h 294716"/>
              <a:gd name="connsiteX2" fmla="*/ 1800194 w 1832938"/>
              <a:gd name="connsiteY2" fmla="*/ 1738 h 294716"/>
              <a:gd name="connsiteX3" fmla="*/ 1832929 w 1832938"/>
              <a:gd name="connsiteY3" fmla="*/ 293917 h 294716"/>
              <a:gd name="connsiteX4" fmla="*/ 1348347 w 1832938"/>
              <a:gd name="connsiteY4" fmla="*/ 294716 h 294716"/>
              <a:gd name="connsiteX5" fmla="*/ 531252 w 1832938"/>
              <a:gd name="connsiteY5" fmla="*/ 292517 h 294716"/>
              <a:gd name="connsiteX6" fmla="*/ 0 w 1832938"/>
              <a:gd name="connsiteY6" fmla="*/ 174141 h 294716"/>
              <a:gd name="connsiteX7" fmla="*/ 525512 w 1832938"/>
              <a:gd name="connsiteY7" fmla="*/ 90316 h 294716"/>
              <a:gd name="connsiteX0" fmla="*/ 525512 w 1832936"/>
              <a:gd name="connsiteY0" fmla="*/ 90316 h 294716"/>
              <a:gd name="connsiteX1" fmla="*/ 548685 w 1832936"/>
              <a:gd name="connsiteY1" fmla="*/ 0 h 294716"/>
              <a:gd name="connsiteX2" fmla="*/ 1800194 w 1832936"/>
              <a:gd name="connsiteY2" fmla="*/ 1738 h 294716"/>
              <a:gd name="connsiteX3" fmla="*/ 1832929 w 1832936"/>
              <a:gd name="connsiteY3" fmla="*/ 293917 h 294716"/>
              <a:gd name="connsiteX4" fmla="*/ 1348347 w 1832936"/>
              <a:gd name="connsiteY4" fmla="*/ 294716 h 294716"/>
              <a:gd name="connsiteX5" fmla="*/ 531252 w 1832936"/>
              <a:gd name="connsiteY5" fmla="*/ 292517 h 294716"/>
              <a:gd name="connsiteX6" fmla="*/ 273324 w 1832936"/>
              <a:gd name="connsiteY6" fmla="*/ 241162 h 294716"/>
              <a:gd name="connsiteX7" fmla="*/ 0 w 1832936"/>
              <a:gd name="connsiteY7" fmla="*/ 174141 h 294716"/>
              <a:gd name="connsiteX8" fmla="*/ 525512 w 1832936"/>
              <a:gd name="connsiteY8" fmla="*/ 90316 h 294716"/>
              <a:gd name="connsiteX0" fmla="*/ 525512 w 1832938"/>
              <a:gd name="connsiteY0" fmla="*/ 90316 h 294716"/>
              <a:gd name="connsiteX1" fmla="*/ 548685 w 1832938"/>
              <a:gd name="connsiteY1" fmla="*/ 0 h 294716"/>
              <a:gd name="connsiteX2" fmla="*/ 1800194 w 1832938"/>
              <a:gd name="connsiteY2" fmla="*/ 1738 h 294716"/>
              <a:gd name="connsiteX3" fmla="*/ 1832929 w 1832938"/>
              <a:gd name="connsiteY3" fmla="*/ 293917 h 294716"/>
              <a:gd name="connsiteX4" fmla="*/ 1348347 w 1832938"/>
              <a:gd name="connsiteY4" fmla="*/ 294716 h 294716"/>
              <a:gd name="connsiteX5" fmla="*/ 531252 w 1832938"/>
              <a:gd name="connsiteY5" fmla="*/ 292517 h 294716"/>
              <a:gd name="connsiteX6" fmla="*/ 446385 w 1832938"/>
              <a:gd name="connsiteY6" fmla="*/ 208741 h 294716"/>
              <a:gd name="connsiteX7" fmla="*/ 0 w 1832938"/>
              <a:gd name="connsiteY7" fmla="*/ 174141 h 294716"/>
              <a:gd name="connsiteX8" fmla="*/ 525512 w 1832938"/>
              <a:gd name="connsiteY8" fmla="*/ 90316 h 294716"/>
              <a:gd name="connsiteX0" fmla="*/ 490900 w 1832936"/>
              <a:gd name="connsiteY0" fmla="*/ 122737 h 294716"/>
              <a:gd name="connsiteX1" fmla="*/ 548685 w 1832936"/>
              <a:gd name="connsiteY1" fmla="*/ 0 h 294716"/>
              <a:gd name="connsiteX2" fmla="*/ 1800194 w 1832936"/>
              <a:gd name="connsiteY2" fmla="*/ 1738 h 294716"/>
              <a:gd name="connsiteX3" fmla="*/ 1832929 w 1832936"/>
              <a:gd name="connsiteY3" fmla="*/ 293917 h 294716"/>
              <a:gd name="connsiteX4" fmla="*/ 1348347 w 1832936"/>
              <a:gd name="connsiteY4" fmla="*/ 294716 h 294716"/>
              <a:gd name="connsiteX5" fmla="*/ 531252 w 1832936"/>
              <a:gd name="connsiteY5" fmla="*/ 292517 h 294716"/>
              <a:gd name="connsiteX6" fmla="*/ 446385 w 1832936"/>
              <a:gd name="connsiteY6" fmla="*/ 208741 h 294716"/>
              <a:gd name="connsiteX7" fmla="*/ 0 w 1832936"/>
              <a:gd name="connsiteY7" fmla="*/ 174141 h 294716"/>
              <a:gd name="connsiteX8" fmla="*/ 490900 w 1832936"/>
              <a:gd name="connsiteY8" fmla="*/ 122737 h 294716"/>
              <a:gd name="connsiteX0" fmla="*/ 473594 w 1815632"/>
              <a:gd name="connsiteY0" fmla="*/ 122737 h 294716"/>
              <a:gd name="connsiteX1" fmla="*/ 531379 w 1815632"/>
              <a:gd name="connsiteY1" fmla="*/ 0 h 294716"/>
              <a:gd name="connsiteX2" fmla="*/ 1782888 w 1815632"/>
              <a:gd name="connsiteY2" fmla="*/ 1738 h 294716"/>
              <a:gd name="connsiteX3" fmla="*/ 1815623 w 1815632"/>
              <a:gd name="connsiteY3" fmla="*/ 293917 h 294716"/>
              <a:gd name="connsiteX4" fmla="*/ 1331041 w 1815632"/>
              <a:gd name="connsiteY4" fmla="*/ 294716 h 294716"/>
              <a:gd name="connsiteX5" fmla="*/ 513946 w 1815632"/>
              <a:gd name="connsiteY5" fmla="*/ 292517 h 294716"/>
              <a:gd name="connsiteX6" fmla="*/ 429079 w 1815632"/>
              <a:gd name="connsiteY6" fmla="*/ 208741 h 294716"/>
              <a:gd name="connsiteX7" fmla="*/ 0 w 1815632"/>
              <a:gd name="connsiteY7" fmla="*/ 148667 h 294716"/>
              <a:gd name="connsiteX8" fmla="*/ 473594 w 1815632"/>
              <a:gd name="connsiteY8" fmla="*/ 122737 h 294716"/>
              <a:gd name="connsiteX0" fmla="*/ 473594 w 1815630"/>
              <a:gd name="connsiteY0" fmla="*/ 122737 h 294716"/>
              <a:gd name="connsiteX1" fmla="*/ 531379 w 1815630"/>
              <a:gd name="connsiteY1" fmla="*/ 0 h 294716"/>
              <a:gd name="connsiteX2" fmla="*/ 1782888 w 1815630"/>
              <a:gd name="connsiteY2" fmla="*/ 1738 h 294716"/>
              <a:gd name="connsiteX3" fmla="*/ 1815623 w 1815630"/>
              <a:gd name="connsiteY3" fmla="*/ 293917 h 294716"/>
              <a:gd name="connsiteX4" fmla="*/ 1331041 w 1815630"/>
              <a:gd name="connsiteY4" fmla="*/ 294716 h 294716"/>
              <a:gd name="connsiteX5" fmla="*/ 513947 w 1815630"/>
              <a:gd name="connsiteY5" fmla="*/ 255464 h 294716"/>
              <a:gd name="connsiteX6" fmla="*/ 429079 w 1815630"/>
              <a:gd name="connsiteY6" fmla="*/ 208741 h 294716"/>
              <a:gd name="connsiteX7" fmla="*/ 0 w 1815630"/>
              <a:gd name="connsiteY7" fmla="*/ 148667 h 294716"/>
              <a:gd name="connsiteX8" fmla="*/ 473594 w 1815630"/>
              <a:gd name="connsiteY8" fmla="*/ 122737 h 294716"/>
              <a:gd name="connsiteX0" fmla="*/ 473594 w 1798334"/>
              <a:gd name="connsiteY0" fmla="*/ 122737 h 294716"/>
              <a:gd name="connsiteX1" fmla="*/ 531379 w 1798334"/>
              <a:gd name="connsiteY1" fmla="*/ 0 h 294716"/>
              <a:gd name="connsiteX2" fmla="*/ 1782888 w 1798334"/>
              <a:gd name="connsiteY2" fmla="*/ 1738 h 294716"/>
              <a:gd name="connsiteX3" fmla="*/ 1798317 w 1798334"/>
              <a:gd name="connsiteY3" fmla="*/ 240654 h 294716"/>
              <a:gd name="connsiteX4" fmla="*/ 1331041 w 1798334"/>
              <a:gd name="connsiteY4" fmla="*/ 294716 h 294716"/>
              <a:gd name="connsiteX5" fmla="*/ 513947 w 1798334"/>
              <a:gd name="connsiteY5" fmla="*/ 255464 h 294716"/>
              <a:gd name="connsiteX6" fmla="*/ 429079 w 1798334"/>
              <a:gd name="connsiteY6" fmla="*/ 208741 h 294716"/>
              <a:gd name="connsiteX7" fmla="*/ 0 w 1798334"/>
              <a:gd name="connsiteY7" fmla="*/ 148667 h 294716"/>
              <a:gd name="connsiteX8" fmla="*/ 473594 w 1798334"/>
              <a:gd name="connsiteY8" fmla="*/ 122737 h 294716"/>
              <a:gd name="connsiteX0" fmla="*/ 473594 w 1798334"/>
              <a:gd name="connsiteY0" fmla="*/ 122737 h 255464"/>
              <a:gd name="connsiteX1" fmla="*/ 531379 w 1798334"/>
              <a:gd name="connsiteY1" fmla="*/ 0 h 255464"/>
              <a:gd name="connsiteX2" fmla="*/ 1782888 w 1798334"/>
              <a:gd name="connsiteY2" fmla="*/ 1738 h 255464"/>
              <a:gd name="connsiteX3" fmla="*/ 1798317 w 1798334"/>
              <a:gd name="connsiteY3" fmla="*/ 240654 h 255464"/>
              <a:gd name="connsiteX4" fmla="*/ 513947 w 1798334"/>
              <a:gd name="connsiteY4" fmla="*/ 255464 h 255464"/>
              <a:gd name="connsiteX5" fmla="*/ 429079 w 1798334"/>
              <a:gd name="connsiteY5" fmla="*/ 208741 h 255464"/>
              <a:gd name="connsiteX6" fmla="*/ 0 w 1798334"/>
              <a:gd name="connsiteY6" fmla="*/ 148667 h 255464"/>
              <a:gd name="connsiteX7" fmla="*/ 473594 w 1798334"/>
              <a:gd name="connsiteY7" fmla="*/ 122737 h 255464"/>
              <a:gd name="connsiteX0" fmla="*/ 473594 w 1798334"/>
              <a:gd name="connsiteY0" fmla="*/ 122737 h 255464"/>
              <a:gd name="connsiteX1" fmla="*/ 531379 w 1798334"/>
              <a:gd name="connsiteY1" fmla="*/ 0 h 255464"/>
              <a:gd name="connsiteX2" fmla="*/ 1782888 w 1798334"/>
              <a:gd name="connsiteY2" fmla="*/ 1738 h 255464"/>
              <a:gd name="connsiteX3" fmla="*/ 1798317 w 1798334"/>
              <a:gd name="connsiteY3" fmla="*/ 252233 h 255464"/>
              <a:gd name="connsiteX4" fmla="*/ 513947 w 1798334"/>
              <a:gd name="connsiteY4" fmla="*/ 255464 h 255464"/>
              <a:gd name="connsiteX5" fmla="*/ 429079 w 1798334"/>
              <a:gd name="connsiteY5" fmla="*/ 208741 h 255464"/>
              <a:gd name="connsiteX6" fmla="*/ 0 w 1798334"/>
              <a:gd name="connsiteY6" fmla="*/ 148667 h 255464"/>
              <a:gd name="connsiteX7" fmla="*/ 473594 w 1798334"/>
              <a:gd name="connsiteY7" fmla="*/ 122737 h 255464"/>
              <a:gd name="connsiteX0" fmla="*/ 473594 w 1798334"/>
              <a:gd name="connsiteY0" fmla="*/ 122737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29079 w 1798334"/>
              <a:gd name="connsiteY5" fmla="*/ 208741 h 253148"/>
              <a:gd name="connsiteX6" fmla="*/ 0 w 1798334"/>
              <a:gd name="connsiteY6" fmla="*/ 148667 h 253148"/>
              <a:gd name="connsiteX7" fmla="*/ 473594 w 1798334"/>
              <a:gd name="connsiteY7" fmla="*/ 122737 h 253148"/>
              <a:gd name="connsiteX0" fmla="*/ 473594 w 1798334"/>
              <a:gd name="connsiteY0" fmla="*/ 122737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473594 w 1798334"/>
              <a:gd name="connsiteY7" fmla="*/ 122737 h 253148"/>
              <a:gd name="connsiteX0" fmla="*/ 560124 w 1798334"/>
              <a:gd name="connsiteY0" fmla="*/ 120421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560124 w 1798334"/>
              <a:gd name="connsiteY7" fmla="*/ 120421 h 253148"/>
              <a:gd name="connsiteX0" fmla="*/ 525512 w 1798334"/>
              <a:gd name="connsiteY0" fmla="*/ 120421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525512 w 1798334"/>
              <a:gd name="connsiteY7" fmla="*/ 120421 h 253148"/>
              <a:gd name="connsiteX0" fmla="*/ 577430 w 1850252"/>
              <a:gd name="connsiteY0" fmla="*/ 120421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201794 h 253148"/>
              <a:gd name="connsiteX6" fmla="*/ 0 w 1850252"/>
              <a:gd name="connsiteY6" fmla="*/ 130141 h 253148"/>
              <a:gd name="connsiteX7" fmla="*/ 577430 w 1850252"/>
              <a:gd name="connsiteY7" fmla="*/ 120421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201794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174005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27212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174005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76421 h 232306"/>
              <a:gd name="connsiteX1" fmla="*/ 583297 w 1850252"/>
              <a:gd name="connsiteY1" fmla="*/ 0 h 232306"/>
              <a:gd name="connsiteX2" fmla="*/ 1834806 w 1850252"/>
              <a:gd name="connsiteY2" fmla="*/ 6370 h 232306"/>
              <a:gd name="connsiteX3" fmla="*/ 1850235 w 1850252"/>
              <a:gd name="connsiteY3" fmla="*/ 231391 h 232306"/>
              <a:gd name="connsiteX4" fmla="*/ 548558 w 1850252"/>
              <a:gd name="connsiteY4" fmla="*/ 232306 h 232306"/>
              <a:gd name="connsiteX5" fmla="*/ 550221 w 1850252"/>
              <a:gd name="connsiteY5" fmla="*/ 153163 h 232306"/>
              <a:gd name="connsiteX6" fmla="*/ 0 w 1850252"/>
              <a:gd name="connsiteY6" fmla="*/ 109299 h 232306"/>
              <a:gd name="connsiteX7" fmla="*/ 560124 w 1850252"/>
              <a:gd name="connsiteY7" fmla="*/ 76421 h 232306"/>
              <a:gd name="connsiteX0" fmla="*/ 560124 w 1850252"/>
              <a:gd name="connsiteY0" fmla="*/ 70051 h 225936"/>
              <a:gd name="connsiteX1" fmla="*/ 583297 w 1850252"/>
              <a:gd name="connsiteY1" fmla="*/ 2893 h 225936"/>
              <a:gd name="connsiteX2" fmla="*/ 1834806 w 1850252"/>
              <a:gd name="connsiteY2" fmla="*/ 0 h 225936"/>
              <a:gd name="connsiteX3" fmla="*/ 1850235 w 1850252"/>
              <a:gd name="connsiteY3" fmla="*/ 225021 h 225936"/>
              <a:gd name="connsiteX4" fmla="*/ 548558 w 1850252"/>
              <a:gd name="connsiteY4" fmla="*/ 225936 h 225936"/>
              <a:gd name="connsiteX5" fmla="*/ 550221 w 1850252"/>
              <a:gd name="connsiteY5" fmla="*/ 146793 h 225936"/>
              <a:gd name="connsiteX6" fmla="*/ 0 w 1850252"/>
              <a:gd name="connsiteY6" fmla="*/ 102929 h 225936"/>
              <a:gd name="connsiteX7" fmla="*/ 560124 w 1850252"/>
              <a:gd name="connsiteY7" fmla="*/ 70051 h 225936"/>
              <a:gd name="connsiteX0" fmla="*/ 560124 w 1850252"/>
              <a:gd name="connsiteY0" fmla="*/ 70051 h 225936"/>
              <a:gd name="connsiteX1" fmla="*/ 583297 w 1850252"/>
              <a:gd name="connsiteY1" fmla="*/ 577 h 225936"/>
              <a:gd name="connsiteX2" fmla="*/ 1834806 w 1850252"/>
              <a:gd name="connsiteY2" fmla="*/ 0 h 225936"/>
              <a:gd name="connsiteX3" fmla="*/ 1850235 w 1850252"/>
              <a:gd name="connsiteY3" fmla="*/ 225021 h 225936"/>
              <a:gd name="connsiteX4" fmla="*/ 548558 w 1850252"/>
              <a:gd name="connsiteY4" fmla="*/ 225936 h 225936"/>
              <a:gd name="connsiteX5" fmla="*/ 550221 w 1850252"/>
              <a:gd name="connsiteY5" fmla="*/ 146793 h 225936"/>
              <a:gd name="connsiteX6" fmla="*/ 0 w 1850252"/>
              <a:gd name="connsiteY6" fmla="*/ 102929 h 225936"/>
              <a:gd name="connsiteX7" fmla="*/ 560124 w 1850252"/>
              <a:gd name="connsiteY7" fmla="*/ 70051 h 2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252" h="225936">
                <a:moveTo>
                  <a:pt x="560124" y="70051"/>
                </a:moveTo>
                <a:lnTo>
                  <a:pt x="583297" y="577"/>
                </a:lnTo>
                <a:lnTo>
                  <a:pt x="1834806" y="0"/>
                </a:lnTo>
                <a:cubicBezTo>
                  <a:pt x="1834180" y="85042"/>
                  <a:pt x="1850861" y="139979"/>
                  <a:pt x="1850235" y="225021"/>
                </a:cubicBezTo>
                <a:lnTo>
                  <a:pt x="548558" y="225936"/>
                </a:lnTo>
                <a:cubicBezTo>
                  <a:pt x="549112" y="208818"/>
                  <a:pt x="549667" y="163911"/>
                  <a:pt x="550221" y="146793"/>
                </a:cubicBezTo>
                <a:lnTo>
                  <a:pt x="0" y="102929"/>
                </a:lnTo>
                <a:lnTo>
                  <a:pt x="560124" y="70051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E40C-9B24-9340-9084-3E8E1AE2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Fused Tap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FE5-8BBD-F24E-8A60-A854FE7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2AF261-D318-3C44-80F3-9622788396CF}"/>
              </a:ext>
            </a:extLst>
          </p:cNvPr>
          <p:cNvCxnSpPr/>
          <p:nvPr/>
        </p:nvCxnSpPr>
        <p:spPr bwMode="auto">
          <a:xfrm>
            <a:off x="0" y="383906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C29D11-6725-374B-905A-F526E7806F6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6099514" y="5289123"/>
            <a:ext cx="1374" cy="156887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0BD84D-6D37-C343-A62C-5C67FA52DACC}"/>
              </a:ext>
            </a:extLst>
          </p:cNvPr>
          <p:cNvSpPr txBox="1"/>
          <p:nvPr/>
        </p:nvSpPr>
        <p:spPr>
          <a:xfrm>
            <a:off x="6352462" y="5808676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26A1EA-E686-1E4E-8FE5-84921AA0E66A}"/>
              </a:ext>
            </a:extLst>
          </p:cNvPr>
          <p:cNvSpPr/>
          <p:nvPr/>
        </p:nvSpPr>
        <p:spPr bwMode="auto">
          <a:xfrm>
            <a:off x="5968613" y="432912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9C9A6-423D-6646-AE1D-63377A485248}"/>
              </a:ext>
            </a:extLst>
          </p:cNvPr>
          <p:cNvSpPr txBox="1"/>
          <p:nvPr/>
        </p:nvSpPr>
        <p:spPr>
          <a:xfrm>
            <a:off x="5783881" y="3176690"/>
            <a:ext cx="1328113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DB2CB-5F79-8A40-80C7-E1E5DC93079C}"/>
              </a:ext>
            </a:extLst>
          </p:cNvPr>
          <p:cNvSpPr/>
          <p:nvPr/>
        </p:nvSpPr>
        <p:spPr bwMode="auto">
          <a:xfrm>
            <a:off x="5968613" y="368395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1997F-680B-374B-A8EB-868222C817EF}"/>
              </a:ext>
            </a:extLst>
          </p:cNvPr>
          <p:cNvSpPr/>
          <p:nvPr/>
        </p:nvSpPr>
        <p:spPr bwMode="auto">
          <a:xfrm>
            <a:off x="5962354" y="501480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B1710-DC8F-4A43-B9C1-42DF61C8325A}"/>
              </a:ext>
            </a:extLst>
          </p:cNvPr>
          <p:cNvSpPr txBox="1"/>
          <p:nvPr/>
        </p:nvSpPr>
        <p:spPr>
          <a:xfrm>
            <a:off x="6352462" y="5058864"/>
            <a:ext cx="1328113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F4956-E317-A34A-ADF1-DC06561F3D20}"/>
              </a:ext>
            </a:extLst>
          </p:cNvPr>
          <p:cNvSpPr txBox="1"/>
          <p:nvPr/>
        </p:nvSpPr>
        <p:spPr>
          <a:xfrm>
            <a:off x="1492084" y="3383592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7B806-91CB-4344-860A-94AF50E85F7F}"/>
              </a:ext>
            </a:extLst>
          </p:cNvPr>
          <p:cNvSpPr txBox="1"/>
          <p:nvPr/>
        </p:nvSpPr>
        <p:spPr>
          <a:xfrm>
            <a:off x="9070011" y="3383538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Flowchart: Decision 8">
            <a:extLst>
              <a:ext uri="{FF2B5EF4-FFF2-40B4-BE49-F238E27FC236}">
                <a16:creationId xmlns:a16="http://schemas.microsoft.com/office/drawing/2014/main" id="{5A00170E-B4AE-5446-AE3F-A84DF22D3860}"/>
              </a:ext>
            </a:extLst>
          </p:cNvPr>
          <p:cNvSpPr/>
          <p:nvPr/>
        </p:nvSpPr>
        <p:spPr bwMode="auto">
          <a:xfrm rot="5400000">
            <a:off x="5074653" y="4314076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2B8AE8-6628-8B49-B100-1DBA1F36E7D1}"/>
              </a:ext>
            </a:extLst>
          </p:cNvPr>
          <p:cNvSpPr txBox="1"/>
          <p:nvPr/>
        </p:nvSpPr>
        <p:spPr>
          <a:xfrm>
            <a:off x="3437575" y="427015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94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E40C-9B24-9340-9084-3E8E1AE2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Underground Fused Tap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FE5-8BBD-F24E-8A60-A854FE7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2AF261-D318-3C44-80F3-9622788396CF}"/>
              </a:ext>
            </a:extLst>
          </p:cNvPr>
          <p:cNvCxnSpPr/>
          <p:nvPr/>
        </p:nvCxnSpPr>
        <p:spPr bwMode="auto">
          <a:xfrm>
            <a:off x="0" y="449946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6653E1-8A9C-F84E-8908-862C9C91D78B}"/>
              </a:ext>
            </a:extLst>
          </p:cNvPr>
          <p:cNvSpPr txBox="1"/>
          <p:nvPr/>
        </p:nvSpPr>
        <p:spPr>
          <a:xfrm>
            <a:off x="1774627" y="416245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Underground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1C22-C65C-CD47-B891-A64F384794A1}"/>
              </a:ext>
            </a:extLst>
          </p:cNvPr>
          <p:cNvSpPr txBox="1"/>
          <p:nvPr/>
        </p:nvSpPr>
        <p:spPr>
          <a:xfrm>
            <a:off x="8956286" y="416245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Underground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981CF0-7209-F640-9A52-6EC88A563E8F}"/>
              </a:ext>
            </a:extLst>
          </p:cNvPr>
          <p:cNvCxnSpPr>
            <a:cxnSpLocks/>
          </p:cNvCxnSpPr>
          <p:nvPr/>
        </p:nvCxnSpPr>
        <p:spPr bwMode="auto">
          <a:xfrm>
            <a:off x="6095873" y="4499466"/>
            <a:ext cx="127" cy="235853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EC69DBD-2FD9-414F-B4AB-0DF030DDE9B1}"/>
              </a:ext>
            </a:extLst>
          </p:cNvPr>
          <p:cNvSpPr/>
          <p:nvPr/>
        </p:nvSpPr>
        <p:spPr bwMode="auto">
          <a:xfrm>
            <a:off x="5958713" y="48867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FCAA05-205E-F640-958A-7AC46B185188}"/>
              </a:ext>
            </a:extLst>
          </p:cNvPr>
          <p:cNvSpPr txBox="1"/>
          <p:nvPr/>
        </p:nvSpPr>
        <p:spPr>
          <a:xfrm>
            <a:off x="6370193" y="488674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Underground Fused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FE2FF-551F-B842-8DD2-7A0AA8A9F113}"/>
              </a:ext>
            </a:extLst>
          </p:cNvPr>
          <p:cNvSpPr txBox="1"/>
          <p:nvPr/>
        </p:nvSpPr>
        <p:spPr>
          <a:xfrm>
            <a:off x="6252833" y="608269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Underground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63013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5E96-EC9B-4185-90D9-9D222A2A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F8A7-F19A-4C38-9646-11793A772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Shape descriptions and terms used in the following diagram representations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CBA937-05E2-404A-9E93-DBDB2DB0F164}"/>
              </a:ext>
            </a:extLst>
          </p:cNvPr>
          <p:cNvGrpSpPr/>
          <p:nvPr/>
        </p:nvGrpSpPr>
        <p:grpSpPr>
          <a:xfrm>
            <a:off x="6371018" y="4297196"/>
            <a:ext cx="2905359" cy="274320"/>
            <a:chOff x="1968072" y="3910946"/>
            <a:chExt cx="2905359" cy="274320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6A256D3-25C2-4DED-990D-AF6AF397BB67}"/>
                </a:ext>
              </a:extLst>
            </p:cNvPr>
            <p:cNvSpPr/>
            <p:nvPr/>
          </p:nvSpPr>
          <p:spPr bwMode="auto">
            <a:xfrm>
              <a:off x="1968072" y="3910946"/>
              <a:ext cx="274320" cy="274320"/>
            </a:xfrm>
            <a:prstGeom prst="hexagon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914724-8960-44F6-A83A-776C666D3488}"/>
                </a:ext>
              </a:extLst>
            </p:cNvPr>
            <p:cNvSpPr txBox="1"/>
            <p:nvPr/>
          </p:nvSpPr>
          <p:spPr>
            <a:xfrm>
              <a:off x="2541863" y="3910946"/>
              <a:ext cx="2331568" cy="2707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Structure Junction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8675B2-7E2E-4D1D-AAF7-4952ADA3FED0}"/>
              </a:ext>
            </a:extLst>
          </p:cNvPr>
          <p:cNvCxnSpPr>
            <a:stCxn id="24" idx="1"/>
            <a:endCxn id="24" idx="1"/>
          </p:cNvCxnSpPr>
          <p:nvPr/>
        </p:nvCxnSpPr>
        <p:spPr bwMode="auto">
          <a:xfrm>
            <a:off x="6371018" y="6025020"/>
            <a:ext cx="0" cy="0"/>
          </a:xfrm>
          <a:prstGeom prst="line">
            <a:avLst/>
          </a:prstGeom>
          <a:noFill/>
          <a:ln w="31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25C7166-8C01-4B77-9FB8-466BA32AC95C}"/>
              </a:ext>
            </a:extLst>
          </p:cNvPr>
          <p:cNvGrpSpPr/>
          <p:nvPr/>
        </p:nvGrpSpPr>
        <p:grpSpPr>
          <a:xfrm>
            <a:off x="6372137" y="3156525"/>
            <a:ext cx="2805190" cy="365760"/>
            <a:chOff x="1968072" y="4379609"/>
            <a:chExt cx="2805190" cy="3657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B34F0943-89F0-4FD3-801E-C50268A9240B}"/>
                </a:ext>
              </a:extLst>
            </p:cNvPr>
            <p:cNvSpPr/>
            <p:nvPr/>
          </p:nvSpPr>
          <p:spPr bwMode="auto">
            <a:xfrm rot="5400000">
              <a:off x="1922352" y="4425329"/>
              <a:ext cx="365760" cy="27432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A77B6-8D79-4729-89D4-2CDDCBB9B1EE}"/>
                </a:ext>
              </a:extLst>
            </p:cNvPr>
            <p:cNvSpPr txBox="1"/>
            <p:nvPr/>
          </p:nvSpPr>
          <p:spPr>
            <a:xfrm>
              <a:off x="2541863" y="4393985"/>
              <a:ext cx="2231399" cy="270736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Assembly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2713-67AD-4056-A36C-5AE68C9EDD21}"/>
              </a:ext>
            </a:extLst>
          </p:cNvPr>
          <p:cNvGrpSpPr/>
          <p:nvPr/>
        </p:nvGrpSpPr>
        <p:grpSpPr>
          <a:xfrm>
            <a:off x="6386425" y="5116181"/>
            <a:ext cx="1725575" cy="269023"/>
            <a:chOff x="1982360" y="4903720"/>
            <a:chExt cx="1725575" cy="269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BC15B5-2A75-48CB-B626-5D76062C6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360" y="5031991"/>
              <a:ext cx="291098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B11300-8F29-4F19-8BE7-2E1A216E72E7}"/>
                </a:ext>
              </a:extLst>
            </p:cNvPr>
            <p:cNvSpPr txBox="1"/>
            <p:nvPr/>
          </p:nvSpPr>
          <p:spPr>
            <a:xfrm>
              <a:off x="2541864" y="4903720"/>
              <a:ext cx="1166071" cy="26902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Association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74F143-C9F2-4B8A-9B43-B3E9D393066A}"/>
              </a:ext>
            </a:extLst>
          </p:cNvPr>
          <p:cNvGrpSpPr/>
          <p:nvPr/>
        </p:nvGrpSpPr>
        <p:grpSpPr>
          <a:xfrm>
            <a:off x="6397597" y="4774911"/>
            <a:ext cx="1531256" cy="269033"/>
            <a:chOff x="1966953" y="5251209"/>
            <a:chExt cx="1531256" cy="2690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83A63-447E-44AE-A2B3-1BE2E8FB4D04}"/>
                </a:ext>
              </a:extLst>
            </p:cNvPr>
            <p:cNvSpPr txBox="1"/>
            <p:nvPr/>
          </p:nvSpPr>
          <p:spPr>
            <a:xfrm>
              <a:off x="2541864" y="5251209"/>
              <a:ext cx="956345" cy="2690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Line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F5C170-36A9-4C9D-9375-846C91E298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6953" y="5360559"/>
              <a:ext cx="275439" cy="0"/>
            </a:xfrm>
            <a:prstGeom prst="line">
              <a:avLst/>
            </a:prstGeom>
            <a:ln w="508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2A6CCA-5832-4395-9B60-0EEAA2A90741}"/>
              </a:ext>
            </a:extLst>
          </p:cNvPr>
          <p:cNvGrpSpPr/>
          <p:nvPr/>
        </p:nvGrpSpPr>
        <p:grpSpPr>
          <a:xfrm>
            <a:off x="6372137" y="3745430"/>
            <a:ext cx="2661250" cy="342719"/>
            <a:chOff x="1968072" y="2927900"/>
            <a:chExt cx="2661250" cy="3427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FAAD98-92CE-416C-9D48-46BF218F7ABC}"/>
                </a:ext>
              </a:extLst>
            </p:cNvPr>
            <p:cNvSpPr txBox="1"/>
            <p:nvPr/>
          </p:nvSpPr>
          <p:spPr>
            <a:xfrm>
              <a:off x="2541864" y="2933611"/>
              <a:ext cx="2087458" cy="33700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Junction (domain)</a:t>
              </a:r>
              <a:endParaRPr lang="en-US" sz="1400" b="1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60A689-2276-4183-BCE4-B4D725D5CF97}"/>
                </a:ext>
              </a:extLst>
            </p:cNvPr>
            <p:cNvSpPr/>
            <p:nvPr/>
          </p:nvSpPr>
          <p:spPr bwMode="auto">
            <a:xfrm>
              <a:off x="1968072" y="292790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6EED0F-41DC-4458-AA5A-51EEB9BE05CE}"/>
              </a:ext>
            </a:extLst>
          </p:cNvPr>
          <p:cNvGrpSpPr/>
          <p:nvPr/>
        </p:nvGrpSpPr>
        <p:grpSpPr>
          <a:xfrm>
            <a:off x="6372137" y="2585566"/>
            <a:ext cx="2771802" cy="359323"/>
            <a:chOff x="1968072" y="3396563"/>
            <a:chExt cx="2771802" cy="35932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4BBB2D-179C-4E67-97AA-9D5D4EC6A86F}"/>
                </a:ext>
              </a:extLst>
            </p:cNvPr>
            <p:cNvSpPr/>
            <p:nvPr/>
          </p:nvSpPr>
          <p:spPr bwMode="auto">
            <a:xfrm>
              <a:off x="1968072" y="3396563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DBBC8-B4DE-4793-A7BA-96DD51482426}"/>
                </a:ext>
              </a:extLst>
            </p:cNvPr>
            <p:cNvSpPr txBox="1"/>
            <p:nvPr/>
          </p:nvSpPr>
          <p:spPr>
            <a:xfrm>
              <a:off x="2541864" y="3418878"/>
              <a:ext cx="2198010" cy="33700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Device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A3783-D166-402B-8804-B4FF0C47CE58}"/>
              </a:ext>
            </a:extLst>
          </p:cNvPr>
          <p:cNvGrpSpPr/>
          <p:nvPr/>
        </p:nvGrpSpPr>
        <p:grpSpPr>
          <a:xfrm>
            <a:off x="6371018" y="5887860"/>
            <a:ext cx="1531256" cy="289860"/>
            <a:chOff x="1966953" y="5592094"/>
            <a:chExt cx="1531256" cy="289860"/>
          </a:xfrm>
        </p:grpSpPr>
        <p:sp>
          <p:nvSpPr>
            <p:cNvPr id="24" name="Flowchart: Internal Storage 23">
              <a:extLst>
                <a:ext uri="{FF2B5EF4-FFF2-40B4-BE49-F238E27FC236}">
                  <a16:creationId xmlns:a16="http://schemas.microsoft.com/office/drawing/2014/main" id="{E4951A5A-7240-4FBC-9C10-558E7F0FC61E}"/>
                </a:ext>
              </a:extLst>
            </p:cNvPr>
            <p:cNvSpPr/>
            <p:nvPr/>
          </p:nvSpPr>
          <p:spPr bwMode="auto">
            <a:xfrm>
              <a:off x="1966953" y="5592094"/>
              <a:ext cx="274320" cy="274320"/>
            </a:xfrm>
            <a:prstGeom prst="flowChartInternalStorag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276783-B0BE-49AF-A83F-CDE851DC0E82}"/>
                </a:ext>
              </a:extLst>
            </p:cNvPr>
            <p:cNvSpPr txBox="1"/>
            <p:nvPr/>
          </p:nvSpPr>
          <p:spPr>
            <a:xfrm>
              <a:off x="2541864" y="5612921"/>
              <a:ext cx="956345" cy="2690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Table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533037-5D2A-4CA6-8D72-697345C45064}"/>
              </a:ext>
            </a:extLst>
          </p:cNvPr>
          <p:cNvGrpSpPr/>
          <p:nvPr/>
        </p:nvGrpSpPr>
        <p:grpSpPr>
          <a:xfrm>
            <a:off x="6386425" y="5475292"/>
            <a:ext cx="1725575" cy="269023"/>
            <a:chOff x="1982360" y="4903720"/>
            <a:chExt cx="1725575" cy="2690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74F8F-E2D8-49B3-8576-9E6E1D62F9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360" y="5031991"/>
              <a:ext cx="29109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8C5A24-F402-4D00-AE18-B042342F6F9F}"/>
                </a:ext>
              </a:extLst>
            </p:cNvPr>
            <p:cNvSpPr txBox="1"/>
            <p:nvPr/>
          </p:nvSpPr>
          <p:spPr>
            <a:xfrm>
              <a:off x="2541864" y="4903720"/>
              <a:ext cx="1166071" cy="26902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Relationship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AC4201E-1BBC-4192-8D44-755E2627865E}"/>
              </a:ext>
            </a:extLst>
          </p:cNvPr>
          <p:cNvSpPr txBox="1"/>
          <p:nvPr/>
        </p:nvSpPr>
        <p:spPr>
          <a:xfrm>
            <a:off x="9508672" y="2592026"/>
            <a:ext cx="219801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HV = High Voltage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3397FD-60A1-4FB7-974B-28F46B91BBFC}"/>
              </a:ext>
            </a:extLst>
          </p:cNvPr>
          <p:cNvSpPr txBox="1"/>
          <p:nvPr/>
        </p:nvSpPr>
        <p:spPr>
          <a:xfrm>
            <a:off x="9508672" y="3137765"/>
            <a:ext cx="219801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L</a:t>
            </a: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V = Low Voltage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3F364-5BF5-0948-989B-E51C4979261C}"/>
              </a:ext>
            </a:extLst>
          </p:cNvPr>
          <p:cNvSpPr txBox="1"/>
          <p:nvPr/>
        </p:nvSpPr>
        <p:spPr>
          <a:xfrm>
            <a:off x="6351675" y="2079187"/>
            <a:ext cx="219801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Utility Network Diagrams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E9EBD7-401E-7645-8179-7C2DF0A3B305}"/>
              </a:ext>
            </a:extLst>
          </p:cNvPr>
          <p:cNvSpPr txBox="1"/>
          <p:nvPr/>
        </p:nvSpPr>
        <p:spPr>
          <a:xfrm>
            <a:off x="1579549" y="2079187"/>
            <a:ext cx="2880484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Geometric Network Diagrams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363973-626D-A443-B2C4-913DF926C2FB}"/>
              </a:ext>
            </a:extLst>
          </p:cNvPr>
          <p:cNvGrpSpPr/>
          <p:nvPr/>
        </p:nvGrpSpPr>
        <p:grpSpPr>
          <a:xfrm>
            <a:off x="1579549" y="2543938"/>
            <a:ext cx="2771802" cy="359323"/>
            <a:chOff x="1968072" y="3396563"/>
            <a:chExt cx="2771802" cy="3593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E098E5-E044-0D4D-A020-07B9D3B96429}"/>
                </a:ext>
              </a:extLst>
            </p:cNvPr>
            <p:cNvSpPr/>
            <p:nvPr/>
          </p:nvSpPr>
          <p:spPr bwMode="auto">
            <a:xfrm>
              <a:off x="1968072" y="3396563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A9DBB1-EC45-7C4E-A628-0ED32DCA9836}"/>
                </a:ext>
              </a:extLst>
            </p:cNvPr>
            <p:cNvSpPr txBox="1"/>
            <p:nvPr/>
          </p:nvSpPr>
          <p:spPr>
            <a:xfrm>
              <a:off x="2541864" y="3418878"/>
              <a:ext cx="2198010" cy="337008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D31930-A453-4C4C-94DF-375CAAD56966}"/>
              </a:ext>
            </a:extLst>
          </p:cNvPr>
          <p:cNvGrpSpPr/>
          <p:nvPr/>
        </p:nvGrpSpPr>
        <p:grpSpPr>
          <a:xfrm>
            <a:off x="1565873" y="3250907"/>
            <a:ext cx="1531256" cy="269033"/>
            <a:chOff x="1966953" y="5251209"/>
            <a:chExt cx="1531256" cy="26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A8C962-7075-474A-82C7-D9BB509A1CD4}"/>
                </a:ext>
              </a:extLst>
            </p:cNvPr>
            <p:cNvSpPr txBox="1"/>
            <p:nvPr/>
          </p:nvSpPr>
          <p:spPr>
            <a:xfrm>
              <a:off x="2541864" y="5251209"/>
              <a:ext cx="956345" cy="2690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bg1"/>
                  </a:solidFill>
                  <a:ea typeface="+mn-ea"/>
                  <a:cs typeface="+mn-cs"/>
                </a:rPr>
                <a:t>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18638C-D8FA-F942-883F-A11D65BD31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66953" y="5360559"/>
              <a:ext cx="275439" cy="0"/>
            </a:xfrm>
            <a:prstGeom prst="line">
              <a:avLst/>
            </a:prstGeom>
            <a:ln w="508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4CE645-FAA4-5B4C-9337-DDC55375ACAB}"/>
              </a:ext>
            </a:extLst>
          </p:cNvPr>
          <p:cNvGrpSpPr/>
          <p:nvPr/>
        </p:nvGrpSpPr>
        <p:grpSpPr>
          <a:xfrm>
            <a:off x="1579549" y="4143062"/>
            <a:ext cx="1531256" cy="289860"/>
            <a:chOff x="1966953" y="5592094"/>
            <a:chExt cx="1531256" cy="289860"/>
          </a:xfrm>
        </p:grpSpPr>
        <p:sp>
          <p:nvSpPr>
            <p:cNvPr id="40" name="Flowchart: Internal Storage 23">
              <a:extLst>
                <a:ext uri="{FF2B5EF4-FFF2-40B4-BE49-F238E27FC236}">
                  <a16:creationId xmlns:a16="http://schemas.microsoft.com/office/drawing/2014/main" id="{30A72315-005B-1E44-B51B-4D19F5A387C5}"/>
                </a:ext>
              </a:extLst>
            </p:cNvPr>
            <p:cNvSpPr/>
            <p:nvPr/>
          </p:nvSpPr>
          <p:spPr bwMode="auto">
            <a:xfrm>
              <a:off x="1966953" y="5592094"/>
              <a:ext cx="274320" cy="274320"/>
            </a:xfrm>
            <a:prstGeom prst="flowChartInternalStorag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8A55DA-CAF3-B24C-905F-0434DE132689}"/>
                </a:ext>
              </a:extLst>
            </p:cNvPr>
            <p:cNvSpPr txBox="1"/>
            <p:nvPr/>
          </p:nvSpPr>
          <p:spPr>
            <a:xfrm>
              <a:off x="2541864" y="5612921"/>
              <a:ext cx="956345" cy="26903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Table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AF4926-9D63-F140-8C97-2C20D7CCB1C2}"/>
              </a:ext>
            </a:extLst>
          </p:cNvPr>
          <p:cNvGrpSpPr/>
          <p:nvPr/>
        </p:nvGrpSpPr>
        <p:grpSpPr>
          <a:xfrm>
            <a:off x="1594956" y="3730494"/>
            <a:ext cx="1725575" cy="269023"/>
            <a:chOff x="1982360" y="4903720"/>
            <a:chExt cx="1725575" cy="26902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A53C3C-7216-B84F-8D1C-A4B8E47445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360" y="5031991"/>
              <a:ext cx="29109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DD06C-C96D-524B-980D-F4161C1CB881}"/>
                </a:ext>
              </a:extLst>
            </p:cNvPr>
            <p:cNvSpPr txBox="1"/>
            <p:nvPr/>
          </p:nvSpPr>
          <p:spPr>
            <a:xfrm>
              <a:off x="2541864" y="4903720"/>
              <a:ext cx="1166071" cy="269023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ea typeface="+mn-ea"/>
                  <a:cs typeface="+mn-cs"/>
                </a:rPr>
                <a:t>Relationship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EE3ACB08-0964-0A49-A28A-EB33207731C8}"/>
              </a:ext>
            </a:extLst>
          </p:cNvPr>
          <p:cNvSpPr/>
          <p:nvPr/>
        </p:nvSpPr>
        <p:spPr bwMode="auto">
          <a:xfrm>
            <a:off x="9134501" y="3549979"/>
            <a:ext cx="780032" cy="617572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3014122"/>
              <a:gd name="connsiteY0" fmla="*/ 987132 h 2228194"/>
              <a:gd name="connsiteX1" fmla="*/ 859502 w 3014122"/>
              <a:gd name="connsiteY1" fmla="*/ 10511 h 2228194"/>
              <a:gd name="connsiteX2" fmla="*/ 3014122 w 3014122"/>
              <a:gd name="connsiteY2" fmla="*/ 0 h 2228194"/>
              <a:gd name="connsiteX3" fmla="*/ 3003613 w 3014122"/>
              <a:gd name="connsiteY3" fmla="*/ 2228193 h 2228194"/>
              <a:gd name="connsiteX4" fmla="*/ 806951 w 3014122"/>
              <a:gd name="connsiteY4" fmla="*/ 2228194 h 2228194"/>
              <a:gd name="connsiteX5" fmla="*/ 0 w 3014122"/>
              <a:gd name="connsiteY5" fmla="*/ 987132 h 222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122" h="2228194">
                <a:moveTo>
                  <a:pt x="0" y="987132"/>
                </a:moveTo>
                <a:lnTo>
                  <a:pt x="859502" y="10511"/>
                </a:lnTo>
                <a:lnTo>
                  <a:pt x="3014122" y="0"/>
                </a:lnTo>
                <a:lnTo>
                  <a:pt x="3003613" y="2228193"/>
                </a:lnTo>
                <a:lnTo>
                  <a:pt x="806951" y="2228194"/>
                </a:lnTo>
                <a:lnTo>
                  <a:pt x="0" y="987132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3CB06-C271-C44E-B15A-7E195E5D6C9A}"/>
              </a:ext>
            </a:extLst>
          </p:cNvPr>
          <p:cNvSpPr txBox="1"/>
          <p:nvPr/>
        </p:nvSpPr>
        <p:spPr>
          <a:xfrm>
            <a:off x="10037540" y="3599952"/>
            <a:ext cx="1902212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Container (Points to containing object) </a:t>
            </a:r>
            <a:endParaRPr lang="en-US" sz="14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12112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727304CB-EB15-7F40-8A18-CF47D5807406}"/>
              </a:ext>
            </a:extLst>
          </p:cNvPr>
          <p:cNvSpPr/>
          <p:nvPr/>
        </p:nvSpPr>
        <p:spPr bwMode="auto">
          <a:xfrm>
            <a:off x="5386898" y="3999104"/>
            <a:ext cx="1086240" cy="991240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78"/>
              <a:gd name="connsiteY0" fmla="*/ 1077637 h 2228194"/>
              <a:gd name="connsiteX1" fmla="*/ 714758 w 2869378"/>
              <a:gd name="connsiteY1" fmla="*/ 10511 h 2228194"/>
              <a:gd name="connsiteX2" fmla="*/ 2869378 w 2869378"/>
              <a:gd name="connsiteY2" fmla="*/ 0 h 2228194"/>
              <a:gd name="connsiteX3" fmla="*/ 2858869 w 2869378"/>
              <a:gd name="connsiteY3" fmla="*/ 2228193 h 2228194"/>
              <a:gd name="connsiteX4" fmla="*/ 662207 w 2869378"/>
              <a:gd name="connsiteY4" fmla="*/ 2228194 h 2228194"/>
              <a:gd name="connsiteX5" fmla="*/ 0 w 2869378"/>
              <a:gd name="connsiteY5" fmla="*/ 1077637 h 2228194"/>
              <a:gd name="connsiteX0" fmla="*/ 0 w 2879831"/>
              <a:gd name="connsiteY0" fmla="*/ 1100604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00604 h 2228194"/>
              <a:gd name="connsiteX0" fmla="*/ 0 w 2858926"/>
              <a:gd name="connsiteY0" fmla="*/ 1054671 h 2228194"/>
              <a:gd name="connsiteX1" fmla="*/ 704306 w 2858926"/>
              <a:gd name="connsiteY1" fmla="*/ 10511 h 2228194"/>
              <a:gd name="connsiteX2" fmla="*/ 2858926 w 2858926"/>
              <a:gd name="connsiteY2" fmla="*/ 0 h 2228194"/>
              <a:gd name="connsiteX3" fmla="*/ 2848417 w 2858926"/>
              <a:gd name="connsiteY3" fmla="*/ 2228193 h 2228194"/>
              <a:gd name="connsiteX4" fmla="*/ 651755 w 2858926"/>
              <a:gd name="connsiteY4" fmla="*/ 2228194 h 2228194"/>
              <a:gd name="connsiteX5" fmla="*/ 0 w 2858926"/>
              <a:gd name="connsiteY5" fmla="*/ 1054671 h 2228194"/>
              <a:gd name="connsiteX0" fmla="*/ 0 w 2869379"/>
              <a:gd name="connsiteY0" fmla="*/ 1077638 h 2228194"/>
              <a:gd name="connsiteX1" fmla="*/ 714759 w 2869379"/>
              <a:gd name="connsiteY1" fmla="*/ 10511 h 2228194"/>
              <a:gd name="connsiteX2" fmla="*/ 2869379 w 2869379"/>
              <a:gd name="connsiteY2" fmla="*/ 0 h 2228194"/>
              <a:gd name="connsiteX3" fmla="*/ 2858870 w 2869379"/>
              <a:gd name="connsiteY3" fmla="*/ 2228193 h 2228194"/>
              <a:gd name="connsiteX4" fmla="*/ 662208 w 2869379"/>
              <a:gd name="connsiteY4" fmla="*/ 2228194 h 2228194"/>
              <a:gd name="connsiteX5" fmla="*/ 0 w 2869379"/>
              <a:gd name="connsiteY5" fmla="*/ 1077638 h 2228194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662208 w 2869379"/>
              <a:gd name="connsiteY4" fmla="*/ 2228194 h 2441562"/>
              <a:gd name="connsiteX5" fmla="*/ 0 w 2869379"/>
              <a:gd name="connsiteY5" fmla="*/ 1077638 h 2441562"/>
              <a:gd name="connsiteX0" fmla="*/ 0 w 2869379"/>
              <a:gd name="connsiteY0" fmla="*/ 1077638 h 2441562"/>
              <a:gd name="connsiteX1" fmla="*/ 714759 w 2869379"/>
              <a:gd name="connsiteY1" fmla="*/ 10511 h 2441562"/>
              <a:gd name="connsiteX2" fmla="*/ 2869379 w 2869379"/>
              <a:gd name="connsiteY2" fmla="*/ 0 h 2441562"/>
              <a:gd name="connsiteX3" fmla="*/ 2850778 w 2869379"/>
              <a:gd name="connsiteY3" fmla="*/ 2441562 h 2441562"/>
              <a:gd name="connsiteX4" fmla="*/ 702671 w 2869379"/>
              <a:gd name="connsiteY4" fmla="*/ 2417856 h 2441562"/>
              <a:gd name="connsiteX5" fmla="*/ 0 w 2869379"/>
              <a:gd name="connsiteY5" fmla="*/ 1077638 h 2441562"/>
              <a:gd name="connsiteX0" fmla="*/ 0 w 2869379"/>
              <a:gd name="connsiteY0" fmla="*/ 1077638 h 2447491"/>
              <a:gd name="connsiteX1" fmla="*/ 714759 w 2869379"/>
              <a:gd name="connsiteY1" fmla="*/ 10511 h 2447491"/>
              <a:gd name="connsiteX2" fmla="*/ 2869379 w 2869379"/>
              <a:gd name="connsiteY2" fmla="*/ 0 h 2447491"/>
              <a:gd name="connsiteX3" fmla="*/ 2850778 w 2869379"/>
              <a:gd name="connsiteY3" fmla="*/ 2441562 h 2447491"/>
              <a:gd name="connsiteX4" fmla="*/ 702671 w 2869379"/>
              <a:gd name="connsiteY4" fmla="*/ 2447491 h 2447491"/>
              <a:gd name="connsiteX5" fmla="*/ 0 w 2869379"/>
              <a:gd name="connsiteY5" fmla="*/ 1077638 h 2447491"/>
              <a:gd name="connsiteX0" fmla="*/ 0 w 2707531"/>
              <a:gd name="connsiteY0" fmla="*/ 1356203 h 2447491"/>
              <a:gd name="connsiteX1" fmla="*/ 552911 w 2707531"/>
              <a:gd name="connsiteY1" fmla="*/ 10511 h 2447491"/>
              <a:gd name="connsiteX2" fmla="*/ 2707531 w 2707531"/>
              <a:gd name="connsiteY2" fmla="*/ 0 h 2447491"/>
              <a:gd name="connsiteX3" fmla="*/ 2688930 w 2707531"/>
              <a:gd name="connsiteY3" fmla="*/ 2441562 h 2447491"/>
              <a:gd name="connsiteX4" fmla="*/ 540823 w 2707531"/>
              <a:gd name="connsiteY4" fmla="*/ 2447491 h 2447491"/>
              <a:gd name="connsiteX5" fmla="*/ 0 w 2707531"/>
              <a:gd name="connsiteY5" fmla="*/ 1356203 h 2447491"/>
              <a:gd name="connsiteX0" fmla="*/ 0 w 2780363"/>
              <a:gd name="connsiteY0" fmla="*/ 1634768 h 2447491"/>
              <a:gd name="connsiteX1" fmla="*/ 625743 w 2780363"/>
              <a:gd name="connsiteY1" fmla="*/ 10511 h 2447491"/>
              <a:gd name="connsiteX2" fmla="*/ 2780363 w 2780363"/>
              <a:gd name="connsiteY2" fmla="*/ 0 h 2447491"/>
              <a:gd name="connsiteX3" fmla="*/ 2761762 w 2780363"/>
              <a:gd name="connsiteY3" fmla="*/ 2441562 h 2447491"/>
              <a:gd name="connsiteX4" fmla="*/ 613655 w 2780363"/>
              <a:gd name="connsiteY4" fmla="*/ 2447491 h 2447491"/>
              <a:gd name="connsiteX5" fmla="*/ 0 w 2780363"/>
              <a:gd name="connsiteY5" fmla="*/ 1634768 h 2447491"/>
              <a:gd name="connsiteX0" fmla="*/ 0 w 2788455"/>
              <a:gd name="connsiteY0" fmla="*/ 1605134 h 2447491"/>
              <a:gd name="connsiteX1" fmla="*/ 633835 w 2788455"/>
              <a:gd name="connsiteY1" fmla="*/ 10511 h 2447491"/>
              <a:gd name="connsiteX2" fmla="*/ 2788455 w 2788455"/>
              <a:gd name="connsiteY2" fmla="*/ 0 h 2447491"/>
              <a:gd name="connsiteX3" fmla="*/ 2769854 w 2788455"/>
              <a:gd name="connsiteY3" fmla="*/ 2441562 h 2447491"/>
              <a:gd name="connsiteX4" fmla="*/ 621747 w 2788455"/>
              <a:gd name="connsiteY4" fmla="*/ 2447491 h 2447491"/>
              <a:gd name="connsiteX5" fmla="*/ 0 w 2788455"/>
              <a:gd name="connsiteY5" fmla="*/ 1605134 h 2447491"/>
              <a:gd name="connsiteX0" fmla="*/ 0 w 2812732"/>
              <a:gd name="connsiteY0" fmla="*/ 1628842 h 2447491"/>
              <a:gd name="connsiteX1" fmla="*/ 658112 w 2812732"/>
              <a:gd name="connsiteY1" fmla="*/ 1051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812732"/>
              <a:gd name="connsiteY0" fmla="*/ 1628842 h 2447491"/>
              <a:gd name="connsiteX1" fmla="*/ 1268548 w 2812732"/>
              <a:gd name="connsiteY1" fmla="*/ 1106791 h 2447491"/>
              <a:gd name="connsiteX2" fmla="*/ 2812732 w 2812732"/>
              <a:gd name="connsiteY2" fmla="*/ 0 h 2447491"/>
              <a:gd name="connsiteX3" fmla="*/ 2794131 w 2812732"/>
              <a:gd name="connsiteY3" fmla="*/ 2441562 h 2447491"/>
              <a:gd name="connsiteX4" fmla="*/ 646024 w 2812732"/>
              <a:gd name="connsiteY4" fmla="*/ 2447491 h 2447491"/>
              <a:gd name="connsiteX5" fmla="*/ 0 w 2812732"/>
              <a:gd name="connsiteY5" fmla="*/ 1628842 h 2447491"/>
              <a:gd name="connsiteX0" fmla="*/ 0 w 2794131"/>
              <a:gd name="connsiteY0" fmla="*/ 522051 h 1340700"/>
              <a:gd name="connsiteX1" fmla="*/ 1268548 w 2794131"/>
              <a:gd name="connsiteY1" fmla="*/ 0 h 1340700"/>
              <a:gd name="connsiteX2" fmla="*/ 2503333 w 2794131"/>
              <a:gd name="connsiteY2" fmla="*/ 105854 h 1340700"/>
              <a:gd name="connsiteX3" fmla="*/ 2794131 w 2794131"/>
              <a:gd name="connsiteY3" fmla="*/ 1334771 h 1340700"/>
              <a:gd name="connsiteX4" fmla="*/ 646024 w 2794131"/>
              <a:gd name="connsiteY4" fmla="*/ 1340700 h 1340700"/>
              <a:gd name="connsiteX5" fmla="*/ 0 w 2794131"/>
              <a:gd name="connsiteY5" fmla="*/ 522051 h 1340700"/>
              <a:gd name="connsiteX0" fmla="*/ 0 w 2794131"/>
              <a:gd name="connsiteY0" fmla="*/ 417935 h 1236584"/>
              <a:gd name="connsiteX1" fmla="*/ 1251824 w 2794131"/>
              <a:gd name="connsiteY1" fmla="*/ 0 h 1236584"/>
              <a:gd name="connsiteX2" fmla="*/ 2503333 w 2794131"/>
              <a:gd name="connsiteY2" fmla="*/ 1738 h 1236584"/>
              <a:gd name="connsiteX3" fmla="*/ 2794131 w 2794131"/>
              <a:gd name="connsiteY3" fmla="*/ 1230655 h 1236584"/>
              <a:gd name="connsiteX4" fmla="*/ 646024 w 2794131"/>
              <a:gd name="connsiteY4" fmla="*/ 1236584 h 1236584"/>
              <a:gd name="connsiteX5" fmla="*/ 0 w 2794131"/>
              <a:gd name="connsiteY5" fmla="*/ 417935 h 1236584"/>
              <a:gd name="connsiteX0" fmla="*/ 591571 w 2148107"/>
              <a:gd name="connsiteY0" fmla="*/ 326068 h 1236584"/>
              <a:gd name="connsiteX1" fmla="*/ 605800 w 2148107"/>
              <a:gd name="connsiteY1" fmla="*/ 0 h 1236584"/>
              <a:gd name="connsiteX2" fmla="*/ 1857309 w 2148107"/>
              <a:gd name="connsiteY2" fmla="*/ 1738 h 1236584"/>
              <a:gd name="connsiteX3" fmla="*/ 2148107 w 2148107"/>
              <a:gd name="connsiteY3" fmla="*/ 1230655 h 1236584"/>
              <a:gd name="connsiteX4" fmla="*/ 0 w 2148107"/>
              <a:gd name="connsiteY4" fmla="*/ 1236584 h 1236584"/>
              <a:gd name="connsiteX5" fmla="*/ 591571 w 2148107"/>
              <a:gd name="connsiteY5" fmla="*/ 326068 h 1236584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671111 w 1556536"/>
              <a:gd name="connsiteY4" fmla="*/ 391407 h 1230655"/>
              <a:gd name="connsiteX5" fmla="*/ 0 w 1556536"/>
              <a:gd name="connsiteY5" fmla="*/ 326068 h 1230655"/>
              <a:gd name="connsiteX0" fmla="*/ 0 w 1556536"/>
              <a:gd name="connsiteY0" fmla="*/ 326068 h 1230655"/>
              <a:gd name="connsiteX1" fmla="*/ 14229 w 1556536"/>
              <a:gd name="connsiteY1" fmla="*/ 0 h 1230655"/>
              <a:gd name="connsiteX2" fmla="*/ 1265738 w 1556536"/>
              <a:gd name="connsiteY2" fmla="*/ 1738 h 1230655"/>
              <a:gd name="connsiteX3" fmla="*/ 1556536 w 1556536"/>
              <a:gd name="connsiteY3" fmla="*/ 1230655 h 1230655"/>
              <a:gd name="connsiteX4" fmla="*/ 0 w 1556536"/>
              <a:gd name="connsiteY4" fmla="*/ 326068 h 1230655"/>
              <a:gd name="connsiteX0" fmla="*/ 0 w 1265738"/>
              <a:gd name="connsiteY0" fmla="*/ 326068 h 326068"/>
              <a:gd name="connsiteX1" fmla="*/ 14229 w 1265738"/>
              <a:gd name="connsiteY1" fmla="*/ 0 h 326068"/>
              <a:gd name="connsiteX2" fmla="*/ 1265738 w 1265738"/>
              <a:gd name="connsiteY2" fmla="*/ 1738 h 326068"/>
              <a:gd name="connsiteX3" fmla="*/ 1263861 w 1265738"/>
              <a:gd name="connsiteY3" fmla="*/ 256864 h 326068"/>
              <a:gd name="connsiteX4" fmla="*/ 0 w 1265738"/>
              <a:gd name="connsiteY4" fmla="*/ 326068 h 32606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0 w 1257376"/>
              <a:gd name="connsiteY4" fmla="*/ 270948 h 270948"/>
              <a:gd name="connsiteX0" fmla="*/ 0 w 1257376"/>
              <a:gd name="connsiteY0" fmla="*/ 270948 h 270948"/>
              <a:gd name="connsiteX1" fmla="*/ 5867 w 1257376"/>
              <a:gd name="connsiteY1" fmla="*/ 0 h 270948"/>
              <a:gd name="connsiteX2" fmla="*/ 1257376 w 1257376"/>
              <a:gd name="connsiteY2" fmla="*/ 1738 h 270948"/>
              <a:gd name="connsiteX3" fmla="*/ 1255499 w 1257376"/>
              <a:gd name="connsiteY3" fmla="*/ 256864 h 270948"/>
              <a:gd name="connsiteX4" fmla="*/ 588695 w 1257376"/>
              <a:gd name="connsiteY4" fmla="*/ 264610 h 270948"/>
              <a:gd name="connsiteX5" fmla="*/ 0 w 1257376"/>
              <a:gd name="connsiteY5" fmla="*/ 270948 h 270948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0 w 1257376"/>
              <a:gd name="connsiteY5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312745 w 1257376"/>
              <a:gd name="connsiteY5" fmla="*/ 399348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697403 w 1257376"/>
              <a:gd name="connsiteY4" fmla="*/ 527963 h 527963"/>
              <a:gd name="connsiteX5" fmla="*/ 479987 w 1257376"/>
              <a:gd name="connsiteY5" fmla="*/ 282983 h 527963"/>
              <a:gd name="connsiteX6" fmla="*/ 0 w 1257376"/>
              <a:gd name="connsiteY6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1048612 w 1257376"/>
              <a:gd name="connsiteY4" fmla="*/ 35647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79987 w 1257376"/>
              <a:gd name="connsiteY6" fmla="*/ 282983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914818 w 1257376"/>
              <a:gd name="connsiteY4" fmla="*/ 233987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527963"/>
              <a:gd name="connsiteX1" fmla="*/ 5867 w 1257376"/>
              <a:gd name="connsiteY1" fmla="*/ 0 h 527963"/>
              <a:gd name="connsiteX2" fmla="*/ 1257376 w 1257376"/>
              <a:gd name="connsiteY2" fmla="*/ 1738 h 527963"/>
              <a:gd name="connsiteX3" fmla="*/ 1255499 w 1257376"/>
              <a:gd name="connsiteY3" fmla="*/ 256864 h 527963"/>
              <a:gd name="connsiteX4" fmla="*/ 881370 w 1257376"/>
              <a:gd name="connsiteY4" fmla="*/ 264610 h 527963"/>
              <a:gd name="connsiteX5" fmla="*/ 697403 w 1257376"/>
              <a:gd name="connsiteY5" fmla="*/ 527963 h 527963"/>
              <a:gd name="connsiteX6" fmla="*/ 429814 w 1257376"/>
              <a:gd name="connsiteY6" fmla="*/ 276859 h 527963"/>
              <a:gd name="connsiteX7" fmla="*/ 0 w 1257376"/>
              <a:gd name="connsiteY7" fmla="*/ 270948 h 527963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429814 w 1257376"/>
              <a:gd name="connsiteY6" fmla="*/ 276859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81370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57376"/>
              <a:gd name="connsiteY0" fmla="*/ 270948 h 436096"/>
              <a:gd name="connsiteX1" fmla="*/ 5867 w 1257376"/>
              <a:gd name="connsiteY1" fmla="*/ 0 h 436096"/>
              <a:gd name="connsiteX2" fmla="*/ 1257376 w 1257376"/>
              <a:gd name="connsiteY2" fmla="*/ 1738 h 436096"/>
              <a:gd name="connsiteX3" fmla="*/ 1255499 w 1257376"/>
              <a:gd name="connsiteY3" fmla="*/ 256864 h 436096"/>
              <a:gd name="connsiteX4" fmla="*/ 822835 w 1257376"/>
              <a:gd name="connsiteY4" fmla="*/ 264610 h 436096"/>
              <a:gd name="connsiteX5" fmla="*/ 680678 w 1257376"/>
              <a:gd name="connsiteY5" fmla="*/ 436096 h 436096"/>
              <a:gd name="connsiteX6" fmla="*/ 530159 w 1257376"/>
              <a:gd name="connsiteY6" fmla="*/ 282983 h 436096"/>
              <a:gd name="connsiteX7" fmla="*/ 0 w 1257376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82338 h 436096"/>
              <a:gd name="connsiteX4" fmla="*/ 822835 w 1290120"/>
              <a:gd name="connsiteY4" fmla="*/ 264610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290118"/>
              <a:gd name="connsiteY0" fmla="*/ 270948 h 436096"/>
              <a:gd name="connsiteX1" fmla="*/ 5867 w 1290118"/>
              <a:gd name="connsiteY1" fmla="*/ 0 h 436096"/>
              <a:gd name="connsiteX2" fmla="*/ 1257376 w 1290118"/>
              <a:gd name="connsiteY2" fmla="*/ 1738 h 436096"/>
              <a:gd name="connsiteX3" fmla="*/ 1290111 w 1290118"/>
              <a:gd name="connsiteY3" fmla="*/ 282338 h 436096"/>
              <a:gd name="connsiteX4" fmla="*/ 805529 w 1290118"/>
              <a:gd name="connsiteY4" fmla="*/ 290084 h 436096"/>
              <a:gd name="connsiteX5" fmla="*/ 680678 w 1290118"/>
              <a:gd name="connsiteY5" fmla="*/ 436096 h 436096"/>
              <a:gd name="connsiteX6" fmla="*/ 530159 w 1290118"/>
              <a:gd name="connsiteY6" fmla="*/ 282983 h 436096"/>
              <a:gd name="connsiteX7" fmla="*/ 0 w 1290118"/>
              <a:gd name="connsiteY7" fmla="*/ 270948 h 436096"/>
              <a:gd name="connsiteX0" fmla="*/ 0 w 1290120"/>
              <a:gd name="connsiteY0" fmla="*/ 270948 h 436096"/>
              <a:gd name="connsiteX1" fmla="*/ 5867 w 1290120"/>
              <a:gd name="connsiteY1" fmla="*/ 0 h 436096"/>
              <a:gd name="connsiteX2" fmla="*/ 1257376 w 1290120"/>
              <a:gd name="connsiteY2" fmla="*/ 1738 h 436096"/>
              <a:gd name="connsiteX3" fmla="*/ 1290111 w 1290120"/>
              <a:gd name="connsiteY3" fmla="*/ 293917 h 436096"/>
              <a:gd name="connsiteX4" fmla="*/ 805529 w 1290120"/>
              <a:gd name="connsiteY4" fmla="*/ 290084 h 436096"/>
              <a:gd name="connsiteX5" fmla="*/ 680678 w 1290120"/>
              <a:gd name="connsiteY5" fmla="*/ 436096 h 436096"/>
              <a:gd name="connsiteX6" fmla="*/ 530159 w 1290120"/>
              <a:gd name="connsiteY6" fmla="*/ 282983 h 436096"/>
              <a:gd name="connsiteX7" fmla="*/ 0 w 1290120"/>
              <a:gd name="connsiteY7" fmla="*/ 270948 h 436096"/>
              <a:gd name="connsiteX0" fmla="*/ 0 w 1307424"/>
              <a:gd name="connsiteY0" fmla="*/ 287159 h 436096"/>
              <a:gd name="connsiteX1" fmla="*/ 23173 w 1307424"/>
              <a:gd name="connsiteY1" fmla="*/ 0 h 436096"/>
              <a:gd name="connsiteX2" fmla="*/ 1274682 w 1307424"/>
              <a:gd name="connsiteY2" fmla="*/ 1738 h 436096"/>
              <a:gd name="connsiteX3" fmla="*/ 1307417 w 1307424"/>
              <a:gd name="connsiteY3" fmla="*/ 293917 h 436096"/>
              <a:gd name="connsiteX4" fmla="*/ 822835 w 1307424"/>
              <a:gd name="connsiteY4" fmla="*/ 290084 h 436096"/>
              <a:gd name="connsiteX5" fmla="*/ 697984 w 1307424"/>
              <a:gd name="connsiteY5" fmla="*/ 436096 h 436096"/>
              <a:gd name="connsiteX6" fmla="*/ 547465 w 1307424"/>
              <a:gd name="connsiteY6" fmla="*/ 282983 h 436096"/>
              <a:gd name="connsiteX7" fmla="*/ 0 w 1307424"/>
              <a:gd name="connsiteY7" fmla="*/ 287159 h 436096"/>
              <a:gd name="connsiteX0" fmla="*/ 0 w 1307426"/>
              <a:gd name="connsiteY0" fmla="*/ 287159 h 436096"/>
              <a:gd name="connsiteX1" fmla="*/ 23173 w 1307426"/>
              <a:gd name="connsiteY1" fmla="*/ 0 h 436096"/>
              <a:gd name="connsiteX2" fmla="*/ 1274682 w 1307426"/>
              <a:gd name="connsiteY2" fmla="*/ 1738 h 436096"/>
              <a:gd name="connsiteX3" fmla="*/ 1307417 w 1307426"/>
              <a:gd name="connsiteY3" fmla="*/ 293917 h 436096"/>
              <a:gd name="connsiteX4" fmla="*/ 822835 w 1307426"/>
              <a:gd name="connsiteY4" fmla="*/ 290084 h 436096"/>
              <a:gd name="connsiteX5" fmla="*/ 697984 w 1307426"/>
              <a:gd name="connsiteY5" fmla="*/ 436096 h 436096"/>
              <a:gd name="connsiteX6" fmla="*/ 530159 w 1307426"/>
              <a:gd name="connsiteY6" fmla="*/ 294562 h 436096"/>
              <a:gd name="connsiteX7" fmla="*/ 0 w 1307426"/>
              <a:gd name="connsiteY7" fmla="*/ 287159 h 436096"/>
              <a:gd name="connsiteX0" fmla="*/ 0 w 1307424"/>
              <a:gd name="connsiteY0" fmla="*/ 287159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0084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287159 h 366622"/>
              <a:gd name="connsiteX0" fmla="*/ 0 w 1307426"/>
              <a:gd name="connsiteY0" fmla="*/ 287159 h 366622"/>
              <a:gd name="connsiteX1" fmla="*/ 23173 w 1307426"/>
              <a:gd name="connsiteY1" fmla="*/ 0 h 366622"/>
              <a:gd name="connsiteX2" fmla="*/ 1274682 w 1307426"/>
              <a:gd name="connsiteY2" fmla="*/ 1738 h 366622"/>
              <a:gd name="connsiteX3" fmla="*/ 1307417 w 1307426"/>
              <a:gd name="connsiteY3" fmla="*/ 293917 h 366622"/>
              <a:gd name="connsiteX4" fmla="*/ 822835 w 1307426"/>
              <a:gd name="connsiteY4" fmla="*/ 294716 h 366622"/>
              <a:gd name="connsiteX5" fmla="*/ 680678 w 1307426"/>
              <a:gd name="connsiteY5" fmla="*/ 366622 h 366622"/>
              <a:gd name="connsiteX6" fmla="*/ 530159 w 1307426"/>
              <a:gd name="connsiteY6" fmla="*/ 294562 h 366622"/>
              <a:gd name="connsiteX7" fmla="*/ 0 w 1307426"/>
              <a:gd name="connsiteY7" fmla="*/ 287159 h 366622"/>
              <a:gd name="connsiteX0" fmla="*/ 0 w 1307424"/>
              <a:gd name="connsiteY0" fmla="*/ 90316 h 366622"/>
              <a:gd name="connsiteX1" fmla="*/ 23173 w 1307424"/>
              <a:gd name="connsiteY1" fmla="*/ 0 h 366622"/>
              <a:gd name="connsiteX2" fmla="*/ 1274682 w 1307424"/>
              <a:gd name="connsiteY2" fmla="*/ 1738 h 366622"/>
              <a:gd name="connsiteX3" fmla="*/ 1307417 w 1307424"/>
              <a:gd name="connsiteY3" fmla="*/ 293917 h 366622"/>
              <a:gd name="connsiteX4" fmla="*/ 822835 w 1307424"/>
              <a:gd name="connsiteY4" fmla="*/ 294716 h 366622"/>
              <a:gd name="connsiteX5" fmla="*/ 680678 w 1307424"/>
              <a:gd name="connsiteY5" fmla="*/ 366622 h 366622"/>
              <a:gd name="connsiteX6" fmla="*/ 530159 w 1307424"/>
              <a:gd name="connsiteY6" fmla="*/ 294562 h 366622"/>
              <a:gd name="connsiteX7" fmla="*/ 0 w 1307424"/>
              <a:gd name="connsiteY7" fmla="*/ 90316 h 366622"/>
              <a:gd name="connsiteX0" fmla="*/ 629349 w 1936775"/>
              <a:gd name="connsiteY0" fmla="*/ 90316 h 366622"/>
              <a:gd name="connsiteX1" fmla="*/ 652522 w 1936775"/>
              <a:gd name="connsiteY1" fmla="*/ 0 h 366622"/>
              <a:gd name="connsiteX2" fmla="*/ 1904031 w 1936775"/>
              <a:gd name="connsiteY2" fmla="*/ 1738 h 366622"/>
              <a:gd name="connsiteX3" fmla="*/ 1936766 w 1936775"/>
              <a:gd name="connsiteY3" fmla="*/ 293917 h 366622"/>
              <a:gd name="connsiteX4" fmla="*/ 1452184 w 1936775"/>
              <a:gd name="connsiteY4" fmla="*/ 294716 h 366622"/>
              <a:gd name="connsiteX5" fmla="*/ 1310027 w 1936775"/>
              <a:gd name="connsiteY5" fmla="*/ 366622 h 366622"/>
              <a:gd name="connsiteX6" fmla="*/ 0 w 1936775"/>
              <a:gd name="connsiteY6" fmla="*/ 160246 h 366622"/>
              <a:gd name="connsiteX7" fmla="*/ 629349 w 1936775"/>
              <a:gd name="connsiteY7" fmla="*/ 90316 h 366622"/>
              <a:gd name="connsiteX0" fmla="*/ 629349 w 1936773"/>
              <a:gd name="connsiteY0" fmla="*/ 90316 h 294716"/>
              <a:gd name="connsiteX1" fmla="*/ 652522 w 1936773"/>
              <a:gd name="connsiteY1" fmla="*/ 0 h 294716"/>
              <a:gd name="connsiteX2" fmla="*/ 1904031 w 1936773"/>
              <a:gd name="connsiteY2" fmla="*/ 1738 h 294716"/>
              <a:gd name="connsiteX3" fmla="*/ 1936766 w 1936773"/>
              <a:gd name="connsiteY3" fmla="*/ 293917 h 294716"/>
              <a:gd name="connsiteX4" fmla="*/ 1452184 w 1936773"/>
              <a:gd name="connsiteY4" fmla="*/ 294716 h 294716"/>
              <a:gd name="connsiteX5" fmla="*/ 635089 w 1936773"/>
              <a:gd name="connsiteY5" fmla="*/ 292517 h 294716"/>
              <a:gd name="connsiteX6" fmla="*/ 0 w 1936773"/>
              <a:gd name="connsiteY6" fmla="*/ 160246 h 294716"/>
              <a:gd name="connsiteX7" fmla="*/ 629349 w 1936773"/>
              <a:gd name="connsiteY7" fmla="*/ 90316 h 294716"/>
              <a:gd name="connsiteX0" fmla="*/ 525512 w 1832938"/>
              <a:gd name="connsiteY0" fmla="*/ 90316 h 294716"/>
              <a:gd name="connsiteX1" fmla="*/ 548685 w 1832938"/>
              <a:gd name="connsiteY1" fmla="*/ 0 h 294716"/>
              <a:gd name="connsiteX2" fmla="*/ 1800194 w 1832938"/>
              <a:gd name="connsiteY2" fmla="*/ 1738 h 294716"/>
              <a:gd name="connsiteX3" fmla="*/ 1832929 w 1832938"/>
              <a:gd name="connsiteY3" fmla="*/ 293917 h 294716"/>
              <a:gd name="connsiteX4" fmla="*/ 1348347 w 1832938"/>
              <a:gd name="connsiteY4" fmla="*/ 294716 h 294716"/>
              <a:gd name="connsiteX5" fmla="*/ 531252 w 1832938"/>
              <a:gd name="connsiteY5" fmla="*/ 292517 h 294716"/>
              <a:gd name="connsiteX6" fmla="*/ 0 w 1832938"/>
              <a:gd name="connsiteY6" fmla="*/ 174141 h 294716"/>
              <a:gd name="connsiteX7" fmla="*/ 525512 w 1832938"/>
              <a:gd name="connsiteY7" fmla="*/ 90316 h 294716"/>
              <a:gd name="connsiteX0" fmla="*/ 525512 w 1832936"/>
              <a:gd name="connsiteY0" fmla="*/ 90316 h 294716"/>
              <a:gd name="connsiteX1" fmla="*/ 548685 w 1832936"/>
              <a:gd name="connsiteY1" fmla="*/ 0 h 294716"/>
              <a:gd name="connsiteX2" fmla="*/ 1800194 w 1832936"/>
              <a:gd name="connsiteY2" fmla="*/ 1738 h 294716"/>
              <a:gd name="connsiteX3" fmla="*/ 1832929 w 1832936"/>
              <a:gd name="connsiteY3" fmla="*/ 293917 h 294716"/>
              <a:gd name="connsiteX4" fmla="*/ 1348347 w 1832936"/>
              <a:gd name="connsiteY4" fmla="*/ 294716 h 294716"/>
              <a:gd name="connsiteX5" fmla="*/ 531252 w 1832936"/>
              <a:gd name="connsiteY5" fmla="*/ 292517 h 294716"/>
              <a:gd name="connsiteX6" fmla="*/ 273324 w 1832936"/>
              <a:gd name="connsiteY6" fmla="*/ 241162 h 294716"/>
              <a:gd name="connsiteX7" fmla="*/ 0 w 1832936"/>
              <a:gd name="connsiteY7" fmla="*/ 174141 h 294716"/>
              <a:gd name="connsiteX8" fmla="*/ 525512 w 1832936"/>
              <a:gd name="connsiteY8" fmla="*/ 90316 h 294716"/>
              <a:gd name="connsiteX0" fmla="*/ 525512 w 1832938"/>
              <a:gd name="connsiteY0" fmla="*/ 90316 h 294716"/>
              <a:gd name="connsiteX1" fmla="*/ 548685 w 1832938"/>
              <a:gd name="connsiteY1" fmla="*/ 0 h 294716"/>
              <a:gd name="connsiteX2" fmla="*/ 1800194 w 1832938"/>
              <a:gd name="connsiteY2" fmla="*/ 1738 h 294716"/>
              <a:gd name="connsiteX3" fmla="*/ 1832929 w 1832938"/>
              <a:gd name="connsiteY3" fmla="*/ 293917 h 294716"/>
              <a:gd name="connsiteX4" fmla="*/ 1348347 w 1832938"/>
              <a:gd name="connsiteY4" fmla="*/ 294716 h 294716"/>
              <a:gd name="connsiteX5" fmla="*/ 531252 w 1832938"/>
              <a:gd name="connsiteY5" fmla="*/ 292517 h 294716"/>
              <a:gd name="connsiteX6" fmla="*/ 446385 w 1832938"/>
              <a:gd name="connsiteY6" fmla="*/ 208741 h 294716"/>
              <a:gd name="connsiteX7" fmla="*/ 0 w 1832938"/>
              <a:gd name="connsiteY7" fmla="*/ 174141 h 294716"/>
              <a:gd name="connsiteX8" fmla="*/ 525512 w 1832938"/>
              <a:gd name="connsiteY8" fmla="*/ 90316 h 294716"/>
              <a:gd name="connsiteX0" fmla="*/ 490900 w 1832936"/>
              <a:gd name="connsiteY0" fmla="*/ 122737 h 294716"/>
              <a:gd name="connsiteX1" fmla="*/ 548685 w 1832936"/>
              <a:gd name="connsiteY1" fmla="*/ 0 h 294716"/>
              <a:gd name="connsiteX2" fmla="*/ 1800194 w 1832936"/>
              <a:gd name="connsiteY2" fmla="*/ 1738 h 294716"/>
              <a:gd name="connsiteX3" fmla="*/ 1832929 w 1832936"/>
              <a:gd name="connsiteY3" fmla="*/ 293917 h 294716"/>
              <a:gd name="connsiteX4" fmla="*/ 1348347 w 1832936"/>
              <a:gd name="connsiteY4" fmla="*/ 294716 h 294716"/>
              <a:gd name="connsiteX5" fmla="*/ 531252 w 1832936"/>
              <a:gd name="connsiteY5" fmla="*/ 292517 h 294716"/>
              <a:gd name="connsiteX6" fmla="*/ 446385 w 1832936"/>
              <a:gd name="connsiteY6" fmla="*/ 208741 h 294716"/>
              <a:gd name="connsiteX7" fmla="*/ 0 w 1832936"/>
              <a:gd name="connsiteY7" fmla="*/ 174141 h 294716"/>
              <a:gd name="connsiteX8" fmla="*/ 490900 w 1832936"/>
              <a:gd name="connsiteY8" fmla="*/ 122737 h 294716"/>
              <a:gd name="connsiteX0" fmla="*/ 473594 w 1815632"/>
              <a:gd name="connsiteY0" fmla="*/ 122737 h 294716"/>
              <a:gd name="connsiteX1" fmla="*/ 531379 w 1815632"/>
              <a:gd name="connsiteY1" fmla="*/ 0 h 294716"/>
              <a:gd name="connsiteX2" fmla="*/ 1782888 w 1815632"/>
              <a:gd name="connsiteY2" fmla="*/ 1738 h 294716"/>
              <a:gd name="connsiteX3" fmla="*/ 1815623 w 1815632"/>
              <a:gd name="connsiteY3" fmla="*/ 293917 h 294716"/>
              <a:gd name="connsiteX4" fmla="*/ 1331041 w 1815632"/>
              <a:gd name="connsiteY4" fmla="*/ 294716 h 294716"/>
              <a:gd name="connsiteX5" fmla="*/ 513946 w 1815632"/>
              <a:gd name="connsiteY5" fmla="*/ 292517 h 294716"/>
              <a:gd name="connsiteX6" fmla="*/ 429079 w 1815632"/>
              <a:gd name="connsiteY6" fmla="*/ 208741 h 294716"/>
              <a:gd name="connsiteX7" fmla="*/ 0 w 1815632"/>
              <a:gd name="connsiteY7" fmla="*/ 148667 h 294716"/>
              <a:gd name="connsiteX8" fmla="*/ 473594 w 1815632"/>
              <a:gd name="connsiteY8" fmla="*/ 122737 h 294716"/>
              <a:gd name="connsiteX0" fmla="*/ 473594 w 1815630"/>
              <a:gd name="connsiteY0" fmla="*/ 122737 h 294716"/>
              <a:gd name="connsiteX1" fmla="*/ 531379 w 1815630"/>
              <a:gd name="connsiteY1" fmla="*/ 0 h 294716"/>
              <a:gd name="connsiteX2" fmla="*/ 1782888 w 1815630"/>
              <a:gd name="connsiteY2" fmla="*/ 1738 h 294716"/>
              <a:gd name="connsiteX3" fmla="*/ 1815623 w 1815630"/>
              <a:gd name="connsiteY3" fmla="*/ 293917 h 294716"/>
              <a:gd name="connsiteX4" fmla="*/ 1331041 w 1815630"/>
              <a:gd name="connsiteY4" fmla="*/ 294716 h 294716"/>
              <a:gd name="connsiteX5" fmla="*/ 513947 w 1815630"/>
              <a:gd name="connsiteY5" fmla="*/ 255464 h 294716"/>
              <a:gd name="connsiteX6" fmla="*/ 429079 w 1815630"/>
              <a:gd name="connsiteY6" fmla="*/ 208741 h 294716"/>
              <a:gd name="connsiteX7" fmla="*/ 0 w 1815630"/>
              <a:gd name="connsiteY7" fmla="*/ 148667 h 294716"/>
              <a:gd name="connsiteX8" fmla="*/ 473594 w 1815630"/>
              <a:gd name="connsiteY8" fmla="*/ 122737 h 294716"/>
              <a:gd name="connsiteX0" fmla="*/ 473594 w 1798334"/>
              <a:gd name="connsiteY0" fmla="*/ 122737 h 294716"/>
              <a:gd name="connsiteX1" fmla="*/ 531379 w 1798334"/>
              <a:gd name="connsiteY1" fmla="*/ 0 h 294716"/>
              <a:gd name="connsiteX2" fmla="*/ 1782888 w 1798334"/>
              <a:gd name="connsiteY2" fmla="*/ 1738 h 294716"/>
              <a:gd name="connsiteX3" fmla="*/ 1798317 w 1798334"/>
              <a:gd name="connsiteY3" fmla="*/ 240654 h 294716"/>
              <a:gd name="connsiteX4" fmla="*/ 1331041 w 1798334"/>
              <a:gd name="connsiteY4" fmla="*/ 294716 h 294716"/>
              <a:gd name="connsiteX5" fmla="*/ 513947 w 1798334"/>
              <a:gd name="connsiteY5" fmla="*/ 255464 h 294716"/>
              <a:gd name="connsiteX6" fmla="*/ 429079 w 1798334"/>
              <a:gd name="connsiteY6" fmla="*/ 208741 h 294716"/>
              <a:gd name="connsiteX7" fmla="*/ 0 w 1798334"/>
              <a:gd name="connsiteY7" fmla="*/ 148667 h 294716"/>
              <a:gd name="connsiteX8" fmla="*/ 473594 w 1798334"/>
              <a:gd name="connsiteY8" fmla="*/ 122737 h 294716"/>
              <a:gd name="connsiteX0" fmla="*/ 473594 w 1798334"/>
              <a:gd name="connsiteY0" fmla="*/ 122737 h 255464"/>
              <a:gd name="connsiteX1" fmla="*/ 531379 w 1798334"/>
              <a:gd name="connsiteY1" fmla="*/ 0 h 255464"/>
              <a:gd name="connsiteX2" fmla="*/ 1782888 w 1798334"/>
              <a:gd name="connsiteY2" fmla="*/ 1738 h 255464"/>
              <a:gd name="connsiteX3" fmla="*/ 1798317 w 1798334"/>
              <a:gd name="connsiteY3" fmla="*/ 240654 h 255464"/>
              <a:gd name="connsiteX4" fmla="*/ 513947 w 1798334"/>
              <a:gd name="connsiteY4" fmla="*/ 255464 h 255464"/>
              <a:gd name="connsiteX5" fmla="*/ 429079 w 1798334"/>
              <a:gd name="connsiteY5" fmla="*/ 208741 h 255464"/>
              <a:gd name="connsiteX6" fmla="*/ 0 w 1798334"/>
              <a:gd name="connsiteY6" fmla="*/ 148667 h 255464"/>
              <a:gd name="connsiteX7" fmla="*/ 473594 w 1798334"/>
              <a:gd name="connsiteY7" fmla="*/ 122737 h 255464"/>
              <a:gd name="connsiteX0" fmla="*/ 473594 w 1798334"/>
              <a:gd name="connsiteY0" fmla="*/ 122737 h 255464"/>
              <a:gd name="connsiteX1" fmla="*/ 531379 w 1798334"/>
              <a:gd name="connsiteY1" fmla="*/ 0 h 255464"/>
              <a:gd name="connsiteX2" fmla="*/ 1782888 w 1798334"/>
              <a:gd name="connsiteY2" fmla="*/ 1738 h 255464"/>
              <a:gd name="connsiteX3" fmla="*/ 1798317 w 1798334"/>
              <a:gd name="connsiteY3" fmla="*/ 252233 h 255464"/>
              <a:gd name="connsiteX4" fmla="*/ 513947 w 1798334"/>
              <a:gd name="connsiteY4" fmla="*/ 255464 h 255464"/>
              <a:gd name="connsiteX5" fmla="*/ 429079 w 1798334"/>
              <a:gd name="connsiteY5" fmla="*/ 208741 h 255464"/>
              <a:gd name="connsiteX6" fmla="*/ 0 w 1798334"/>
              <a:gd name="connsiteY6" fmla="*/ 148667 h 255464"/>
              <a:gd name="connsiteX7" fmla="*/ 473594 w 1798334"/>
              <a:gd name="connsiteY7" fmla="*/ 122737 h 255464"/>
              <a:gd name="connsiteX0" fmla="*/ 473594 w 1798334"/>
              <a:gd name="connsiteY0" fmla="*/ 122737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29079 w 1798334"/>
              <a:gd name="connsiteY5" fmla="*/ 208741 h 253148"/>
              <a:gd name="connsiteX6" fmla="*/ 0 w 1798334"/>
              <a:gd name="connsiteY6" fmla="*/ 148667 h 253148"/>
              <a:gd name="connsiteX7" fmla="*/ 473594 w 1798334"/>
              <a:gd name="connsiteY7" fmla="*/ 122737 h 253148"/>
              <a:gd name="connsiteX0" fmla="*/ 473594 w 1798334"/>
              <a:gd name="connsiteY0" fmla="*/ 122737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473594 w 1798334"/>
              <a:gd name="connsiteY7" fmla="*/ 122737 h 253148"/>
              <a:gd name="connsiteX0" fmla="*/ 560124 w 1798334"/>
              <a:gd name="connsiteY0" fmla="*/ 120421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560124 w 1798334"/>
              <a:gd name="connsiteY7" fmla="*/ 120421 h 253148"/>
              <a:gd name="connsiteX0" fmla="*/ 525512 w 1798334"/>
              <a:gd name="connsiteY0" fmla="*/ 120421 h 253148"/>
              <a:gd name="connsiteX1" fmla="*/ 531379 w 1798334"/>
              <a:gd name="connsiteY1" fmla="*/ 0 h 253148"/>
              <a:gd name="connsiteX2" fmla="*/ 1782888 w 1798334"/>
              <a:gd name="connsiteY2" fmla="*/ 1738 h 253148"/>
              <a:gd name="connsiteX3" fmla="*/ 1798317 w 1798334"/>
              <a:gd name="connsiteY3" fmla="*/ 252233 h 253148"/>
              <a:gd name="connsiteX4" fmla="*/ 496640 w 1798334"/>
              <a:gd name="connsiteY4" fmla="*/ 253148 h 253148"/>
              <a:gd name="connsiteX5" fmla="*/ 498303 w 1798334"/>
              <a:gd name="connsiteY5" fmla="*/ 201794 h 253148"/>
              <a:gd name="connsiteX6" fmla="*/ 0 w 1798334"/>
              <a:gd name="connsiteY6" fmla="*/ 148667 h 253148"/>
              <a:gd name="connsiteX7" fmla="*/ 525512 w 1798334"/>
              <a:gd name="connsiteY7" fmla="*/ 120421 h 253148"/>
              <a:gd name="connsiteX0" fmla="*/ 577430 w 1850252"/>
              <a:gd name="connsiteY0" fmla="*/ 120421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201794 h 253148"/>
              <a:gd name="connsiteX6" fmla="*/ 0 w 1850252"/>
              <a:gd name="connsiteY6" fmla="*/ 130141 h 253148"/>
              <a:gd name="connsiteX7" fmla="*/ 577430 w 1850252"/>
              <a:gd name="connsiteY7" fmla="*/ 120421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201794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1738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174005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97263 h 253148"/>
              <a:gd name="connsiteX1" fmla="*/ 583297 w 1850252"/>
              <a:gd name="connsiteY1" fmla="*/ 0 h 253148"/>
              <a:gd name="connsiteX2" fmla="*/ 1834806 w 1850252"/>
              <a:gd name="connsiteY2" fmla="*/ 27212 h 253148"/>
              <a:gd name="connsiteX3" fmla="*/ 1850235 w 1850252"/>
              <a:gd name="connsiteY3" fmla="*/ 252233 h 253148"/>
              <a:gd name="connsiteX4" fmla="*/ 548558 w 1850252"/>
              <a:gd name="connsiteY4" fmla="*/ 253148 h 253148"/>
              <a:gd name="connsiteX5" fmla="*/ 550221 w 1850252"/>
              <a:gd name="connsiteY5" fmla="*/ 174005 h 253148"/>
              <a:gd name="connsiteX6" fmla="*/ 0 w 1850252"/>
              <a:gd name="connsiteY6" fmla="*/ 130141 h 253148"/>
              <a:gd name="connsiteX7" fmla="*/ 560124 w 1850252"/>
              <a:gd name="connsiteY7" fmla="*/ 97263 h 253148"/>
              <a:gd name="connsiteX0" fmla="*/ 560124 w 1850252"/>
              <a:gd name="connsiteY0" fmla="*/ 76421 h 232306"/>
              <a:gd name="connsiteX1" fmla="*/ 583297 w 1850252"/>
              <a:gd name="connsiteY1" fmla="*/ 0 h 232306"/>
              <a:gd name="connsiteX2" fmla="*/ 1834806 w 1850252"/>
              <a:gd name="connsiteY2" fmla="*/ 6370 h 232306"/>
              <a:gd name="connsiteX3" fmla="*/ 1850235 w 1850252"/>
              <a:gd name="connsiteY3" fmla="*/ 231391 h 232306"/>
              <a:gd name="connsiteX4" fmla="*/ 548558 w 1850252"/>
              <a:gd name="connsiteY4" fmla="*/ 232306 h 232306"/>
              <a:gd name="connsiteX5" fmla="*/ 550221 w 1850252"/>
              <a:gd name="connsiteY5" fmla="*/ 153163 h 232306"/>
              <a:gd name="connsiteX6" fmla="*/ 0 w 1850252"/>
              <a:gd name="connsiteY6" fmla="*/ 109299 h 232306"/>
              <a:gd name="connsiteX7" fmla="*/ 560124 w 1850252"/>
              <a:gd name="connsiteY7" fmla="*/ 76421 h 232306"/>
              <a:gd name="connsiteX0" fmla="*/ 560124 w 1850252"/>
              <a:gd name="connsiteY0" fmla="*/ 70051 h 225936"/>
              <a:gd name="connsiteX1" fmla="*/ 583297 w 1850252"/>
              <a:gd name="connsiteY1" fmla="*/ 2893 h 225936"/>
              <a:gd name="connsiteX2" fmla="*/ 1834806 w 1850252"/>
              <a:gd name="connsiteY2" fmla="*/ 0 h 225936"/>
              <a:gd name="connsiteX3" fmla="*/ 1850235 w 1850252"/>
              <a:gd name="connsiteY3" fmla="*/ 225021 h 225936"/>
              <a:gd name="connsiteX4" fmla="*/ 548558 w 1850252"/>
              <a:gd name="connsiteY4" fmla="*/ 225936 h 225936"/>
              <a:gd name="connsiteX5" fmla="*/ 550221 w 1850252"/>
              <a:gd name="connsiteY5" fmla="*/ 146793 h 225936"/>
              <a:gd name="connsiteX6" fmla="*/ 0 w 1850252"/>
              <a:gd name="connsiteY6" fmla="*/ 102929 h 225936"/>
              <a:gd name="connsiteX7" fmla="*/ 560124 w 1850252"/>
              <a:gd name="connsiteY7" fmla="*/ 70051 h 225936"/>
              <a:gd name="connsiteX0" fmla="*/ 560124 w 1850252"/>
              <a:gd name="connsiteY0" fmla="*/ 70051 h 225936"/>
              <a:gd name="connsiteX1" fmla="*/ 583297 w 1850252"/>
              <a:gd name="connsiteY1" fmla="*/ 577 h 225936"/>
              <a:gd name="connsiteX2" fmla="*/ 1834806 w 1850252"/>
              <a:gd name="connsiteY2" fmla="*/ 0 h 225936"/>
              <a:gd name="connsiteX3" fmla="*/ 1850235 w 1850252"/>
              <a:gd name="connsiteY3" fmla="*/ 225021 h 225936"/>
              <a:gd name="connsiteX4" fmla="*/ 548558 w 1850252"/>
              <a:gd name="connsiteY4" fmla="*/ 225936 h 225936"/>
              <a:gd name="connsiteX5" fmla="*/ 550221 w 1850252"/>
              <a:gd name="connsiteY5" fmla="*/ 146793 h 225936"/>
              <a:gd name="connsiteX6" fmla="*/ 0 w 1850252"/>
              <a:gd name="connsiteY6" fmla="*/ 102929 h 225936"/>
              <a:gd name="connsiteX7" fmla="*/ 560124 w 1850252"/>
              <a:gd name="connsiteY7" fmla="*/ 70051 h 2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0252" h="225936">
                <a:moveTo>
                  <a:pt x="560124" y="70051"/>
                </a:moveTo>
                <a:lnTo>
                  <a:pt x="583297" y="577"/>
                </a:lnTo>
                <a:lnTo>
                  <a:pt x="1834806" y="0"/>
                </a:lnTo>
                <a:cubicBezTo>
                  <a:pt x="1834180" y="85042"/>
                  <a:pt x="1850861" y="139979"/>
                  <a:pt x="1850235" y="225021"/>
                </a:cubicBezTo>
                <a:lnTo>
                  <a:pt x="548558" y="225936"/>
                </a:lnTo>
                <a:cubicBezTo>
                  <a:pt x="549112" y="208818"/>
                  <a:pt x="549667" y="163911"/>
                  <a:pt x="550221" y="146793"/>
                </a:cubicBezTo>
                <a:lnTo>
                  <a:pt x="0" y="102929"/>
                </a:lnTo>
                <a:lnTo>
                  <a:pt x="560124" y="70051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E40C-9B24-9340-9084-3E8E1AE2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Underground Fused Tap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EFE5-8BBD-F24E-8A60-A854FE7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2AF261-D318-3C44-80F3-9622788396CF}"/>
              </a:ext>
            </a:extLst>
          </p:cNvPr>
          <p:cNvCxnSpPr/>
          <p:nvPr/>
        </p:nvCxnSpPr>
        <p:spPr bwMode="auto">
          <a:xfrm>
            <a:off x="0" y="3839066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C29D11-6725-374B-905A-F526E7806F6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6099514" y="5289123"/>
            <a:ext cx="1374" cy="156887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0BD84D-6D37-C343-A62C-5C67FA52DACC}"/>
              </a:ext>
            </a:extLst>
          </p:cNvPr>
          <p:cNvSpPr txBox="1"/>
          <p:nvPr/>
        </p:nvSpPr>
        <p:spPr>
          <a:xfrm>
            <a:off x="6352462" y="5808676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</a:t>
            </a:r>
            <a:r>
              <a:rPr lang="en-US" sz="800" b="1" dirty="0" err="1">
                <a:solidFill>
                  <a:schemeClr val="bg1"/>
                </a:solidFill>
              </a:rPr>
              <a:t>Undeground</a:t>
            </a:r>
            <a:r>
              <a:rPr lang="en-US" sz="800" b="1" dirty="0">
                <a:solidFill>
                  <a:schemeClr val="bg1"/>
                </a:solidFill>
              </a:rPr>
              <a:t>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26A1EA-E686-1E4E-8FE5-84921AA0E66A}"/>
              </a:ext>
            </a:extLst>
          </p:cNvPr>
          <p:cNvSpPr/>
          <p:nvPr/>
        </p:nvSpPr>
        <p:spPr bwMode="auto">
          <a:xfrm>
            <a:off x="5968613" y="432912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9C9A6-423D-6646-AE1D-63377A485248}"/>
              </a:ext>
            </a:extLst>
          </p:cNvPr>
          <p:cNvSpPr txBox="1"/>
          <p:nvPr/>
        </p:nvSpPr>
        <p:spPr>
          <a:xfrm>
            <a:off x="5783881" y="3176690"/>
            <a:ext cx="1328113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DB2CB-5F79-8A40-80C7-E1E5DC93079C}"/>
              </a:ext>
            </a:extLst>
          </p:cNvPr>
          <p:cNvSpPr/>
          <p:nvPr/>
        </p:nvSpPr>
        <p:spPr bwMode="auto">
          <a:xfrm>
            <a:off x="5968613" y="368395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1997F-680B-374B-A8EB-868222C817EF}"/>
              </a:ext>
            </a:extLst>
          </p:cNvPr>
          <p:cNvSpPr/>
          <p:nvPr/>
        </p:nvSpPr>
        <p:spPr bwMode="auto">
          <a:xfrm>
            <a:off x="5962354" y="501480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B1710-DC8F-4A43-B9C1-42DF61C8325A}"/>
              </a:ext>
            </a:extLst>
          </p:cNvPr>
          <p:cNvSpPr txBox="1"/>
          <p:nvPr/>
        </p:nvSpPr>
        <p:spPr>
          <a:xfrm>
            <a:off x="6352462" y="5058864"/>
            <a:ext cx="1328113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F4956-E317-A34A-ADF1-DC06561F3D20}"/>
              </a:ext>
            </a:extLst>
          </p:cNvPr>
          <p:cNvSpPr txBox="1"/>
          <p:nvPr/>
        </p:nvSpPr>
        <p:spPr>
          <a:xfrm>
            <a:off x="1492084" y="3383592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7B806-91CB-4344-860A-94AF50E85F7F}"/>
              </a:ext>
            </a:extLst>
          </p:cNvPr>
          <p:cNvSpPr txBox="1"/>
          <p:nvPr/>
        </p:nvSpPr>
        <p:spPr>
          <a:xfrm>
            <a:off x="9070011" y="3383538"/>
            <a:ext cx="1555853" cy="3851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Flowchart: Decision 8">
            <a:extLst>
              <a:ext uri="{FF2B5EF4-FFF2-40B4-BE49-F238E27FC236}">
                <a16:creationId xmlns:a16="http://schemas.microsoft.com/office/drawing/2014/main" id="{5A00170E-B4AE-5446-AE3F-A84DF22D3860}"/>
              </a:ext>
            </a:extLst>
          </p:cNvPr>
          <p:cNvSpPr/>
          <p:nvPr/>
        </p:nvSpPr>
        <p:spPr bwMode="auto">
          <a:xfrm rot="5400000">
            <a:off x="5074653" y="4314076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2B8AE8-6628-8B49-B100-1DBA1F36E7D1}"/>
              </a:ext>
            </a:extLst>
          </p:cNvPr>
          <p:cNvSpPr txBox="1"/>
          <p:nvPr/>
        </p:nvSpPr>
        <p:spPr>
          <a:xfrm>
            <a:off x="3437575" y="427015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Cutout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7726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44">
            <a:extLst>
              <a:ext uri="{FF2B5EF4-FFF2-40B4-BE49-F238E27FC236}">
                <a16:creationId xmlns:a16="http://schemas.microsoft.com/office/drawing/2014/main" id="{7D4894D7-0677-46AD-BD39-B4D6919CEABD}"/>
              </a:ext>
            </a:extLst>
          </p:cNvPr>
          <p:cNvSpPr/>
          <p:nvPr/>
        </p:nvSpPr>
        <p:spPr bwMode="auto">
          <a:xfrm>
            <a:off x="4723859" y="3112124"/>
            <a:ext cx="1762030" cy="2375443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3014122"/>
              <a:gd name="connsiteY0" fmla="*/ 987132 h 2228194"/>
              <a:gd name="connsiteX1" fmla="*/ 859502 w 3014122"/>
              <a:gd name="connsiteY1" fmla="*/ 10511 h 2228194"/>
              <a:gd name="connsiteX2" fmla="*/ 3014122 w 3014122"/>
              <a:gd name="connsiteY2" fmla="*/ 0 h 2228194"/>
              <a:gd name="connsiteX3" fmla="*/ 3003613 w 3014122"/>
              <a:gd name="connsiteY3" fmla="*/ 2228193 h 2228194"/>
              <a:gd name="connsiteX4" fmla="*/ 806951 w 3014122"/>
              <a:gd name="connsiteY4" fmla="*/ 2228194 h 2228194"/>
              <a:gd name="connsiteX5" fmla="*/ 0 w 3014122"/>
              <a:gd name="connsiteY5" fmla="*/ 987132 h 2228194"/>
              <a:gd name="connsiteX0" fmla="*/ 0 w 3165989"/>
              <a:gd name="connsiteY0" fmla="*/ 1375637 h 2228194"/>
              <a:gd name="connsiteX1" fmla="*/ 1011369 w 3165989"/>
              <a:gd name="connsiteY1" fmla="*/ 10511 h 2228194"/>
              <a:gd name="connsiteX2" fmla="*/ 3165989 w 3165989"/>
              <a:gd name="connsiteY2" fmla="*/ 0 h 2228194"/>
              <a:gd name="connsiteX3" fmla="*/ 3155480 w 3165989"/>
              <a:gd name="connsiteY3" fmla="*/ 2228193 h 2228194"/>
              <a:gd name="connsiteX4" fmla="*/ 958818 w 3165989"/>
              <a:gd name="connsiteY4" fmla="*/ 2228194 h 2228194"/>
              <a:gd name="connsiteX5" fmla="*/ 0 w 3165989"/>
              <a:gd name="connsiteY5" fmla="*/ 1375637 h 2228194"/>
              <a:gd name="connsiteX0" fmla="*/ 0 w 3185445"/>
              <a:gd name="connsiteY0" fmla="*/ 1400683 h 2228194"/>
              <a:gd name="connsiteX1" fmla="*/ 1030825 w 3185445"/>
              <a:gd name="connsiteY1" fmla="*/ 10511 h 2228194"/>
              <a:gd name="connsiteX2" fmla="*/ 3185445 w 3185445"/>
              <a:gd name="connsiteY2" fmla="*/ 0 h 2228194"/>
              <a:gd name="connsiteX3" fmla="*/ 3174936 w 3185445"/>
              <a:gd name="connsiteY3" fmla="*/ 2228193 h 2228194"/>
              <a:gd name="connsiteX4" fmla="*/ 978274 w 3185445"/>
              <a:gd name="connsiteY4" fmla="*/ 2228194 h 2228194"/>
              <a:gd name="connsiteX5" fmla="*/ 0 w 3185445"/>
              <a:gd name="connsiteY5" fmla="*/ 1400683 h 2228194"/>
              <a:gd name="connsiteX0" fmla="*/ 0 w 3204901"/>
              <a:gd name="connsiteY0" fmla="*/ 1375637 h 2228194"/>
              <a:gd name="connsiteX1" fmla="*/ 1050281 w 3204901"/>
              <a:gd name="connsiteY1" fmla="*/ 10511 h 2228194"/>
              <a:gd name="connsiteX2" fmla="*/ 3204901 w 3204901"/>
              <a:gd name="connsiteY2" fmla="*/ 0 h 2228194"/>
              <a:gd name="connsiteX3" fmla="*/ 3194392 w 3204901"/>
              <a:gd name="connsiteY3" fmla="*/ 2228193 h 2228194"/>
              <a:gd name="connsiteX4" fmla="*/ 997730 w 3204901"/>
              <a:gd name="connsiteY4" fmla="*/ 2228194 h 2228194"/>
              <a:gd name="connsiteX5" fmla="*/ 0 w 3204901"/>
              <a:gd name="connsiteY5" fmla="*/ 1375637 h 2228194"/>
              <a:gd name="connsiteX0" fmla="*/ 0 w 3224357"/>
              <a:gd name="connsiteY0" fmla="*/ 1400683 h 2228194"/>
              <a:gd name="connsiteX1" fmla="*/ 1069737 w 3224357"/>
              <a:gd name="connsiteY1" fmla="*/ 10511 h 2228194"/>
              <a:gd name="connsiteX2" fmla="*/ 3224357 w 3224357"/>
              <a:gd name="connsiteY2" fmla="*/ 0 h 2228194"/>
              <a:gd name="connsiteX3" fmla="*/ 3213848 w 3224357"/>
              <a:gd name="connsiteY3" fmla="*/ 2228193 h 2228194"/>
              <a:gd name="connsiteX4" fmla="*/ 1017186 w 3224357"/>
              <a:gd name="connsiteY4" fmla="*/ 2228194 h 2228194"/>
              <a:gd name="connsiteX5" fmla="*/ 0 w 3224357"/>
              <a:gd name="connsiteY5" fmla="*/ 1400683 h 2228194"/>
              <a:gd name="connsiteX0" fmla="*/ 0 w 3224357"/>
              <a:gd name="connsiteY0" fmla="*/ 1390172 h 2217683"/>
              <a:gd name="connsiteX1" fmla="*/ 1069737 w 3224357"/>
              <a:gd name="connsiteY1" fmla="*/ 0 h 2217683"/>
              <a:gd name="connsiteX2" fmla="*/ 3224357 w 3224357"/>
              <a:gd name="connsiteY2" fmla="*/ 338713 h 2217683"/>
              <a:gd name="connsiteX3" fmla="*/ 3213848 w 3224357"/>
              <a:gd name="connsiteY3" fmla="*/ 2217682 h 2217683"/>
              <a:gd name="connsiteX4" fmla="*/ 1017186 w 3224357"/>
              <a:gd name="connsiteY4" fmla="*/ 2217683 h 2217683"/>
              <a:gd name="connsiteX5" fmla="*/ 0 w 3224357"/>
              <a:gd name="connsiteY5" fmla="*/ 1390172 h 2217683"/>
              <a:gd name="connsiteX0" fmla="*/ 0 w 3224357"/>
              <a:gd name="connsiteY0" fmla="*/ 1058409 h 1885920"/>
              <a:gd name="connsiteX1" fmla="*/ 810777 w 3224357"/>
              <a:gd name="connsiteY1" fmla="*/ 0 h 1885920"/>
              <a:gd name="connsiteX2" fmla="*/ 3224357 w 3224357"/>
              <a:gd name="connsiteY2" fmla="*/ 6950 h 1885920"/>
              <a:gd name="connsiteX3" fmla="*/ 3213848 w 3224357"/>
              <a:gd name="connsiteY3" fmla="*/ 1885919 h 1885920"/>
              <a:gd name="connsiteX4" fmla="*/ 1017186 w 3224357"/>
              <a:gd name="connsiteY4" fmla="*/ 1885920 h 1885920"/>
              <a:gd name="connsiteX5" fmla="*/ 0 w 3224357"/>
              <a:gd name="connsiteY5" fmla="*/ 1058409 h 1885920"/>
              <a:gd name="connsiteX0" fmla="*/ 0 w 3224357"/>
              <a:gd name="connsiteY0" fmla="*/ 1077650 h 1905161"/>
              <a:gd name="connsiteX1" fmla="*/ 810777 w 3224357"/>
              <a:gd name="connsiteY1" fmla="*/ 19241 h 1905161"/>
              <a:gd name="connsiteX2" fmla="*/ 3224357 w 3224357"/>
              <a:gd name="connsiteY2" fmla="*/ 0 h 1905161"/>
              <a:gd name="connsiteX3" fmla="*/ 3213848 w 3224357"/>
              <a:gd name="connsiteY3" fmla="*/ 1905160 h 1905161"/>
              <a:gd name="connsiteX4" fmla="*/ 1017186 w 3224357"/>
              <a:gd name="connsiteY4" fmla="*/ 1905161 h 1905161"/>
              <a:gd name="connsiteX5" fmla="*/ 0 w 3224357"/>
              <a:gd name="connsiteY5" fmla="*/ 1077650 h 190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357" h="1905161">
                <a:moveTo>
                  <a:pt x="0" y="1077650"/>
                </a:moveTo>
                <a:lnTo>
                  <a:pt x="810777" y="19241"/>
                </a:lnTo>
                <a:lnTo>
                  <a:pt x="3224357" y="0"/>
                </a:lnTo>
                <a:lnTo>
                  <a:pt x="3213848" y="1905160"/>
                </a:lnTo>
                <a:lnTo>
                  <a:pt x="1017186" y="1905161"/>
                </a:lnTo>
                <a:lnTo>
                  <a:pt x="0" y="107765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6585165" y="5011124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815862" y="2489219"/>
            <a:ext cx="2041637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Two phase or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6548498" y="3526143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Arrester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Line Arrester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F36F6-B2C4-4018-B91E-24E85AAF3D0A}"/>
              </a:ext>
            </a:extLst>
          </p:cNvPr>
          <p:cNvSpPr>
            <a:spLocks noChangeAspect="1"/>
          </p:cNvSpPr>
          <p:nvPr/>
        </p:nvSpPr>
        <p:spPr bwMode="auto">
          <a:xfrm>
            <a:off x="5829691" y="575833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</p:cNvCxnSpPr>
          <p:nvPr/>
        </p:nvCxnSpPr>
        <p:spPr bwMode="auto">
          <a:xfrm>
            <a:off x="436" y="2958256"/>
            <a:ext cx="12192127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CF6094-BE8E-4951-8472-10386DCB8C7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04" y="5905063"/>
            <a:ext cx="2495" cy="97963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6585165" y="4294200"/>
            <a:ext cx="138681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Fuse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Overhead Cutout Fused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342568" y="2306651"/>
            <a:ext cx="1974255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</a:t>
            </a:r>
            <a:r>
              <a:rPr lang="en-US" sz="800" b="1" dirty="0">
                <a:solidFill>
                  <a:schemeClr val="bg1"/>
                </a:solidFill>
              </a:rPr>
              <a:t>Medium Voltage 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Connection </a:t>
            </a:r>
            <a:r>
              <a:rPr lang="en-US" sz="800" b="1" dirty="0">
                <a:solidFill>
                  <a:schemeClr val="bg1"/>
                </a:solidFill>
              </a:rPr>
              <a:t>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02E2F5-A260-40C4-AD62-E4BF6BE51DBF}"/>
              </a:ext>
            </a:extLst>
          </p:cNvPr>
          <p:cNvSpPr txBox="1"/>
          <p:nvPr/>
        </p:nvSpPr>
        <p:spPr>
          <a:xfrm>
            <a:off x="6339220" y="5722184"/>
            <a:ext cx="1384315" cy="3657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</a:t>
            </a:r>
            <a:r>
              <a:rPr lang="en-US" sz="800" b="1" dirty="0">
                <a:solidFill>
                  <a:schemeClr val="bg1"/>
                </a:solidFill>
              </a:rPr>
              <a:t>: Low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EEDCDC-59BB-4E0B-B039-CC9751E2EBAD}"/>
              </a:ext>
            </a:extLst>
          </p:cNvPr>
          <p:cNvSpPr txBox="1"/>
          <p:nvPr/>
        </p:nvSpPr>
        <p:spPr>
          <a:xfrm>
            <a:off x="6138848" y="6374723"/>
            <a:ext cx="1560356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Duplex or Triplex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>
            <a:off x="4239046" y="4052770"/>
            <a:ext cx="199810" cy="42006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17F04-D654-4836-BC31-AD315AF5FC82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 flipV="1">
            <a:off x="4105635" y="4472830"/>
            <a:ext cx="333221" cy="50268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4393136" y="433567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4008495" y="378138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2774670" y="3668693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2285649" y="4244822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94ED48-902F-4A31-88ED-2058EA54CCA3}"/>
              </a:ext>
            </a:extLst>
          </p:cNvPr>
          <p:cNvSpPr/>
          <p:nvPr/>
        </p:nvSpPr>
        <p:spPr bwMode="auto">
          <a:xfrm>
            <a:off x="3963871" y="48196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E7CF02-CEE9-4F05-A826-58A9AA277707}"/>
              </a:ext>
            </a:extLst>
          </p:cNvPr>
          <p:cNvSpPr txBox="1"/>
          <p:nvPr/>
        </p:nvSpPr>
        <p:spPr>
          <a:xfrm>
            <a:off x="2928474" y="4837219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5360849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343AE-409E-4B0F-AF3D-FD6E2E3622B1}"/>
              </a:ext>
            </a:extLst>
          </p:cNvPr>
          <p:cNvSpPr/>
          <p:nvPr/>
        </p:nvSpPr>
        <p:spPr bwMode="auto">
          <a:xfrm>
            <a:off x="6138848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7B92B3-0100-4911-9981-98D6A4A7D61E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 bwMode="auto">
          <a:xfrm flipV="1">
            <a:off x="5508642" y="3873759"/>
            <a:ext cx="0" cy="4780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7B97A98-46F4-4607-B802-60B61B819607}"/>
              </a:ext>
            </a:extLst>
          </p:cNvPr>
          <p:cNvSpPr/>
          <p:nvPr/>
        </p:nvSpPr>
        <p:spPr bwMode="auto">
          <a:xfrm>
            <a:off x="5371482" y="35537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 bwMode="auto">
          <a:xfrm flipH="1" flipV="1">
            <a:off x="5498009" y="3084849"/>
            <a:ext cx="10633" cy="46887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B6E6DD-29D0-4256-A999-54BFB0F68C38}"/>
              </a:ext>
            </a:extLst>
          </p:cNvPr>
          <p:cNvCxnSpPr>
            <a:cxnSpLocks/>
            <a:stCxn id="64" idx="0"/>
            <a:endCxn id="60" idx="4"/>
          </p:cNvCxnSpPr>
          <p:nvPr/>
        </p:nvCxnSpPr>
        <p:spPr bwMode="auto">
          <a:xfrm flipV="1">
            <a:off x="6276008" y="3873759"/>
            <a:ext cx="0" cy="48381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A408041-F322-4CFA-9CEF-8CF4E4E973CE}"/>
              </a:ext>
            </a:extLst>
          </p:cNvPr>
          <p:cNvSpPr/>
          <p:nvPr/>
        </p:nvSpPr>
        <p:spPr bwMode="auto">
          <a:xfrm>
            <a:off x="6138848" y="35537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C68119-4F23-4BE9-BBFE-DAF96E737ABC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 bwMode="auto">
          <a:xfrm flipV="1">
            <a:off x="6276008" y="3084849"/>
            <a:ext cx="0" cy="46887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E3E42E5-FC73-4720-A436-2A56F5BF69DD}"/>
              </a:ext>
            </a:extLst>
          </p:cNvPr>
          <p:cNvSpPr/>
          <p:nvPr/>
        </p:nvSpPr>
        <p:spPr bwMode="auto">
          <a:xfrm>
            <a:off x="5371482" y="435183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8B6A1D4-23C5-465D-B61E-969A0B6991B4}"/>
              </a:ext>
            </a:extLst>
          </p:cNvPr>
          <p:cNvSpPr/>
          <p:nvPr/>
        </p:nvSpPr>
        <p:spPr bwMode="auto">
          <a:xfrm>
            <a:off x="6138848" y="435757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C54F43-151D-40F0-80EF-ACE2D951D7D7}"/>
              </a:ext>
            </a:extLst>
          </p:cNvPr>
          <p:cNvSpPr/>
          <p:nvPr/>
        </p:nvSpPr>
        <p:spPr bwMode="auto">
          <a:xfrm>
            <a:off x="5829691" y="508548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A28F3-D6EC-471A-9977-D549AF335C40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 bwMode="auto">
          <a:xfrm flipH="1">
            <a:off x="5966851" y="4677618"/>
            <a:ext cx="309157" cy="4078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9ECF63-B5CE-4D77-8CEC-FB103AC51AA7}"/>
              </a:ext>
            </a:extLst>
          </p:cNvPr>
          <p:cNvCxnSpPr>
            <a:cxnSpLocks/>
            <a:stCxn id="65" idx="4"/>
            <a:endCxn id="14" idx="0"/>
          </p:cNvCxnSpPr>
          <p:nvPr/>
        </p:nvCxnSpPr>
        <p:spPr bwMode="auto">
          <a:xfrm>
            <a:off x="5966851" y="5405524"/>
            <a:ext cx="0" cy="35281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E8AC48-F1BD-46E7-AB0D-9C0818E139C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 bwMode="auto">
          <a:xfrm>
            <a:off x="5508642" y="4671870"/>
            <a:ext cx="458209" cy="41361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466B6D5-5C49-41DF-81DA-1F4C5967C04D}"/>
              </a:ext>
            </a:extLst>
          </p:cNvPr>
          <p:cNvSpPr txBox="1"/>
          <p:nvPr/>
        </p:nvSpPr>
        <p:spPr>
          <a:xfrm>
            <a:off x="66774" y="5537898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For the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8870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44">
            <a:extLst>
              <a:ext uri="{FF2B5EF4-FFF2-40B4-BE49-F238E27FC236}">
                <a16:creationId xmlns:a16="http://schemas.microsoft.com/office/drawing/2014/main" id="{7D4894D7-0677-46AD-BD39-B4D6919CEABD}"/>
              </a:ext>
            </a:extLst>
          </p:cNvPr>
          <p:cNvSpPr/>
          <p:nvPr/>
        </p:nvSpPr>
        <p:spPr bwMode="auto">
          <a:xfrm>
            <a:off x="4723859" y="2709352"/>
            <a:ext cx="1762030" cy="2778215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3014122"/>
              <a:gd name="connsiteY0" fmla="*/ 987132 h 2228194"/>
              <a:gd name="connsiteX1" fmla="*/ 859502 w 3014122"/>
              <a:gd name="connsiteY1" fmla="*/ 10511 h 2228194"/>
              <a:gd name="connsiteX2" fmla="*/ 3014122 w 3014122"/>
              <a:gd name="connsiteY2" fmla="*/ 0 h 2228194"/>
              <a:gd name="connsiteX3" fmla="*/ 3003613 w 3014122"/>
              <a:gd name="connsiteY3" fmla="*/ 2228193 h 2228194"/>
              <a:gd name="connsiteX4" fmla="*/ 806951 w 3014122"/>
              <a:gd name="connsiteY4" fmla="*/ 2228194 h 2228194"/>
              <a:gd name="connsiteX5" fmla="*/ 0 w 3014122"/>
              <a:gd name="connsiteY5" fmla="*/ 987132 h 2228194"/>
              <a:gd name="connsiteX0" fmla="*/ 0 w 3165989"/>
              <a:gd name="connsiteY0" fmla="*/ 1375637 h 2228194"/>
              <a:gd name="connsiteX1" fmla="*/ 1011369 w 3165989"/>
              <a:gd name="connsiteY1" fmla="*/ 10511 h 2228194"/>
              <a:gd name="connsiteX2" fmla="*/ 3165989 w 3165989"/>
              <a:gd name="connsiteY2" fmla="*/ 0 h 2228194"/>
              <a:gd name="connsiteX3" fmla="*/ 3155480 w 3165989"/>
              <a:gd name="connsiteY3" fmla="*/ 2228193 h 2228194"/>
              <a:gd name="connsiteX4" fmla="*/ 958818 w 3165989"/>
              <a:gd name="connsiteY4" fmla="*/ 2228194 h 2228194"/>
              <a:gd name="connsiteX5" fmla="*/ 0 w 3165989"/>
              <a:gd name="connsiteY5" fmla="*/ 1375637 h 2228194"/>
              <a:gd name="connsiteX0" fmla="*/ 0 w 3185445"/>
              <a:gd name="connsiteY0" fmla="*/ 1400683 h 2228194"/>
              <a:gd name="connsiteX1" fmla="*/ 1030825 w 3185445"/>
              <a:gd name="connsiteY1" fmla="*/ 10511 h 2228194"/>
              <a:gd name="connsiteX2" fmla="*/ 3185445 w 3185445"/>
              <a:gd name="connsiteY2" fmla="*/ 0 h 2228194"/>
              <a:gd name="connsiteX3" fmla="*/ 3174936 w 3185445"/>
              <a:gd name="connsiteY3" fmla="*/ 2228193 h 2228194"/>
              <a:gd name="connsiteX4" fmla="*/ 978274 w 3185445"/>
              <a:gd name="connsiteY4" fmla="*/ 2228194 h 2228194"/>
              <a:gd name="connsiteX5" fmla="*/ 0 w 3185445"/>
              <a:gd name="connsiteY5" fmla="*/ 1400683 h 2228194"/>
              <a:gd name="connsiteX0" fmla="*/ 0 w 3204901"/>
              <a:gd name="connsiteY0" fmla="*/ 1375637 h 2228194"/>
              <a:gd name="connsiteX1" fmla="*/ 1050281 w 3204901"/>
              <a:gd name="connsiteY1" fmla="*/ 10511 h 2228194"/>
              <a:gd name="connsiteX2" fmla="*/ 3204901 w 3204901"/>
              <a:gd name="connsiteY2" fmla="*/ 0 h 2228194"/>
              <a:gd name="connsiteX3" fmla="*/ 3194392 w 3204901"/>
              <a:gd name="connsiteY3" fmla="*/ 2228193 h 2228194"/>
              <a:gd name="connsiteX4" fmla="*/ 997730 w 3204901"/>
              <a:gd name="connsiteY4" fmla="*/ 2228194 h 2228194"/>
              <a:gd name="connsiteX5" fmla="*/ 0 w 3204901"/>
              <a:gd name="connsiteY5" fmla="*/ 1375637 h 2228194"/>
              <a:gd name="connsiteX0" fmla="*/ 0 w 3224357"/>
              <a:gd name="connsiteY0" fmla="*/ 1400683 h 2228194"/>
              <a:gd name="connsiteX1" fmla="*/ 1069737 w 3224357"/>
              <a:gd name="connsiteY1" fmla="*/ 10511 h 2228194"/>
              <a:gd name="connsiteX2" fmla="*/ 3224357 w 3224357"/>
              <a:gd name="connsiteY2" fmla="*/ 0 h 2228194"/>
              <a:gd name="connsiteX3" fmla="*/ 3213848 w 3224357"/>
              <a:gd name="connsiteY3" fmla="*/ 2228193 h 2228194"/>
              <a:gd name="connsiteX4" fmla="*/ 1017186 w 3224357"/>
              <a:gd name="connsiteY4" fmla="*/ 2228194 h 2228194"/>
              <a:gd name="connsiteX5" fmla="*/ 0 w 3224357"/>
              <a:gd name="connsiteY5" fmla="*/ 1400683 h 222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357" h="2228194">
                <a:moveTo>
                  <a:pt x="0" y="1400683"/>
                </a:moveTo>
                <a:lnTo>
                  <a:pt x="1069737" y="10511"/>
                </a:lnTo>
                <a:lnTo>
                  <a:pt x="3224357" y="0"/>
                </a:lnTo>
                <a:lnTo>
                  <a:pt x="3213848" y="2228193"/>
                </a:lnTo>
                <a:lnTo>
                  <a:pt x="1017186" y="2228194"/>
                </a:lnTo>
                <a:lnTo>
                  <a:pt x="0" y="140068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Single Phase Transformer Delta with Hybrid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6585165" y="5011124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815862" y="2489219"/>
            <a:ext cx="2041637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Two phase or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6548498" y="3526143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Arrester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Line Arrester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F36F6-B2C4-4018-B91E-24E85AAF3D0A}"/>
              </a:ext>
            </a:extLst>
          </p:cNvPr>
          <p:cNvSpPr>
            <a:spLocks noChangeAspect="1"/>
          </p:cNvSpPr>
          <p:nvPr/>
        </p:nvSpPr>
        <p:spPr bwMode="auto">
          <a:xfrm>
            <a:off x="5829691" y="575833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</p:cNvCxnSpPr>
          <p:nvPr/>
        </p:nvCxnSpPr>
        <p:spPr bwMode="auto">
          <a:xfrm>
            <a:off x="436" y="2958256"/>
            <a:ext cx="12192127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CF6094-BE8E-4951-8472-10386DCB8C7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04" y="5905063"/>
            <a:ext cx="2495" cy="97963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6585165" y="4294200"/>
            <a:ext cx="138681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Fuse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Overhead Cutout Fused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342568" y="2306651"/>
            <a:ext cx="1974255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</a:t>
            </a:r>
            <a:r>
              <a:rPr lang="en-US" sz="800" b="1" dirty="0">
                <a:solidFill>
                  <a:schemeClr val="bg1"/>
                </a:solidFill>
              </a:rPr>
              <a:t>Medium Voltage 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Connection </a:t>
            </a:r>
            <a:r>
              <a:rPr lang="en-US" sz="800" b="1" dirty="0">
                <a:solidFill>
                  <a:schemeClr val="bg1"/>
                </a:solidFill>
              </a:rPr>
              <a:t>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02E2F5-A260-40C4-AD62-E4BF6BE51DBF}"/>
              </a:ext>
            </a:extLst>
          </p:cNvPr>
          <p:cNvSpPr txBox="1"/>
          <p:nvPr/>
        </p:nvSpPr>
        <p:spPr>
          <a:xfrm>
            <a:off x="6339221" y="5722184"/>
            <a:ext cx="1547886" cy="3657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</a:t>
            </a:r>
            <a:r>
              <a:rPr lang="en-US" sz="800" b="1" dirty="0">
                <a:solidFill>
                  <a:schemeClr val="bg1"/>
                </a:solidFill>
              </a:rPr>
              <a:t>: Low Voltage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EEDCDC-59BB-4E0B-B039-CC9751E2EBAD}"/>
              </a:ext>
            </a:extLst>
          </p:cNvPr>
          <p:cNvSpPr txBox="1"/>
          <p:nvPr/>
        </p:nvSpPr>
        <p:spPr>
          <a:xfrm>
            <a:off x="6138847" y="6374723"/>
            <a:ext cx="1830633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Duplex or Triplex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>
            <a:off x="4239046" y="4052770"/>
            <a:ext cx="199810" cy="42006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17F04-D654-4836-BC31-AD315AF5FC82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 flipV="1">
            <a:off x="4105635" y="4472830"/>
            <a:ext cx="333221" cy="50268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4393136" y="433567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4008495" y="378138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2774670" y="3668693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2285649" y="4244822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94ED48-902F-4A31-88ED-2058EA54CCA3}"/>
              </a:ext>
            </a:extLst>
          </p:cNvPr>
          <p:cNvSpPr/>
          <p:nvPr/>
        </p:nvSpPr>
        <p:spPr bwMode="auto">
          <a:xfrm>
            <a:off x="3963871" y="48196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E7CF02-CEE9-4F05-A826-58A9AA277707}"/>
              </a:ext>
            </a:extLst>
          </p:cNvPr>
          <p:cNvSpPr txBox="1"/>
          <p:nvPr/>
        </p:nvSpPr>
        <p:spPr>
          <a:xfrm>
            <a:off x="2928474" y="4837219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5360849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343AE-409E-4B0F-AF3D-FD6E2E3622B1}"/>
              </a:ext>
            </a:extLst>
          </p:cNvPr>
          <p:cNvSpPr/>
          <p:nvPr/>
        </p:nvSpPr>
        <p:spPr bwMode="auto">
          <a:xfrm>
            <a:off x="6138848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7B92B3-0100-4911-9981-98D6A4A7D61E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 bwMode="auto">
          <a:xfrm flipV="1">
            <a:off x="5508642" y="3873759"/>
            <a:ext cx="0" cy="4780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7B97A98-46F4-4607-B802-60B61B819607}"/>
              </a:ext>
            </a:extLst>
          </p:cNvPr>
          <p:cNvSpPr/>
          <p:nvPr/>
        </p:nvSpPr>
        <p:spPr bwMode="auto">
          <a:xfrm>
            <a:off x="5371482" y="35537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 bwMode="auto">
          <a:xfrm flipH="1" flipV="1">
            <a:off x="5498009" y="3084849"/>
            <a:ext cx="10633" cy="46887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B6E6DD-29D0-4256-A999-54BFB0F68C38}"/>
              </a:ext>
            </a:extLst>
          </p:cNvPr>
          <p:cNvCxnSpPr>
            <a:cxnSpLocks/>
            <a:stCxn id="64" idx="0"/>
            <a:endCxn id="60" idx="4"/>
          </p:cNvCxnSpPr>
          <p:nvPr/>
        </p:nvCxnSpPr>
        <p:spPr bwMode="auto">
          <a:xfrm flipV="1">
            <a:off x="6276008" y="3873759"/>
            <a:ext cx="0" cy="48381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A408041-F322-4CFA-9CEF-8CF4E4E973CE}"/>
              </a:ext>
            </a:extLst>
          </p:cNvPr>
          <p:cNvSpPr/>
          <p:nvPr/>
        </p:nvSpPr>
        <p:spPr bwMode="auto">
          <a:xfrm>
            <a:off x="6138848" y="35537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C68119-4F23-4BE9-BBFE-DAF96E737ABC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 bwMode="auto">
          <a:xfrm flipV="1">
            <a:off x="6276008" y="3084849"/>
            <a:ext cx="0" cy="46887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E3E42E5-FC73-4720-A436-2A56F5BF69DD}"/>
              </a:ext>
            </a:extLst>
          </p:cNvPr>
          <p:cNvSpPr/>
          <p:nvPr/>
        </p:nvSpPr>
        <p:spPr bwMode="auto">
          <a:xfrm>
            <a:off x="5371482" y="435183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8B6A1D4-23C5-465D-B61E-969A0B6991B4}"/>
              </a:ext>
            </a:extLst>
          </p:cNvPr>
          <p:cNvSpPr/>
          <p:nvPr/>
        </p:nvSpPr>
        <p:spPr bwMode="auto">
          <a:xfrm>
            <a:off x="6138848" y="435757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C54F43-151D-40F0-80EF-ACE2D951D7D7}"/>
              </a:ext>
            </a:extLst>
          </p:cNvPr>
          <p:cNvSpPr/>
          <p:nvPr/>
        </p:nvSpPr>
        <p:spPr bwMode="auto">
          <a:xfrm>
            <a:off x="5829691" y="508548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A28F3-D6EC-471A-9977-D549AF335C40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 bwMode="auto">
          <a:xfrm flipH="1">
            <a:off x="5966851" y="4677618"/>
            <a:ext cx="309157" cy="4078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9ECF63-B5CE-4D77-8CEC-FB103AC51AA7}"/>
              </a:ext>
            </a:extLst>
          </p:cNvPr>
          <p:cNvCxnSpPr>
            <a:cxnSpLocks/>
            <a:stCxn id="65" idx="4"/>
            <a:endCxn id="14" idx="0"/>
          </p:cNvCxnSpPr>
          <p:nvPr/>
        </p:nvCxnSpPr>
        <p:spPr bwMode="auto">
          <a:xfrm>
            <a:off x="5966851" y="5405524"/>
            <a:ext cx="0" cy="35281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E8AC48-F1BD-46E7-AB0D-9C0818E139C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 bwMode="auto">
          <a:xfrm>
            <a:off x="5508642" y="4671870"/>
            <a:ext cx="458209" cy="41361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466B6D5-5C49-41DF-81DA-1F4C5967C04D}"/>
              </a:ext>
            </a:extLst>
          </p:cNvPr>
          <p:cNvSpPr txBox="1"/>
          <p:nvPr/>
        </p:nvSpPr>
        <p:spPr>
          <a:xfrm>
            <a:off x="123674" y="5595799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For the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64636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C2AB0-0BFC-7943-8E2D-FC2A04CCDBB7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334166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8F59E6-9A02-4C70-B4FD-518B2C940C76}"/>
              </a:ext>
            </a:extLst>
          </p:cNvPr>
          <p:cNvSpPr txBox="1"/>
          <p:nvPr/>
        </p:nvSpPr>
        <p:spPr>
          <a:xfrm>
            <a:off x="5088746" y="2619134"/>
            <a:ext cx="341067" cy="12759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Pole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447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6095873" y="4191550"/>
            <a:ext cx="2121979" cy="13327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Voltage Regulator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182746" y="3781382"/>
            <a:ext cx="1446153" cy="22115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7AE3CA-8890-4E1F-BCFD-869909C9C270}"/>
              </a:ext>
            </a:extLst>
          </p:cNvPr>
          <p:cNvSpPr/>
          <p:nvPr/>
        </p:nvSpPr>
        <p:spPr bwMode="auto">
          <a:xfrm>
            <a:off x="5716818" y="25275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A0D36E-4B0E-4D94-87CE-1F5109C6DFF1}"/>
              </a:ext>
            </a:extLst>
          </p:cNvPr>
          <p:cNvCxnSpPr>
            <a:cxnSpLocks/>
            <a:stCxn id="60" idx="4"/>
            <a:endCxn id="42" idx="0"/>
          </p:cNvCxnSpPr>
          <p:nvPr/>
        </p:nvCxnSpPr>
        <p:spPr bwMode="auto">
          <a:xfrm>
            <a:off x="5853978" y="2847636"/>
            <a:ext cx="0" cy="997109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40DC5-CA57-4DD1-A27A-32AE8CDE2AA7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 bwMode="auto">
          <a:xfrm flipH="1">
            <a:off x="5853978" y="2792788"/>
            <a:ext cx="1291692" cy="1051957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AEB40DF2-9FF3-42E0-8DDA-BAC9EC481831}"/>
              </a:ext>
            </a:extLst>
          </p:cNvPr>
          <p:cNvSpPr/>
          <p:nvPr/>
        </p:nvSpPr>
        <p:spPr bwMode="auto">
          <a:xfrm>
            <a:off x="7008510" y="2518468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958B9E27-35B6-45E0-BF40-99A72247B5A1}"/>
              </a:ext>
            </a:extLst>
          </p:cNvPr>
          <p:cNvSpPr/>
          <p:nvPr/>
        </p:nvSpPr>
        <p:spPr bwMode="auto">
          <a:xfrm>
            <a:off x="7284346" y="2996092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7EFAF9-C5FC-4A20-ADAC-8C387E112B68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 bwMode="auto">
          <a:xfrm flipH="1">
            <a:off x="5853978" y="3270412"/>
            <a:ext cx="1567528" cy="574333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9760B4-E36E-4BCD-BB55-2528F865895A}"/>
              </a:ext>
            </a:extLst>
          </p:cNvPr>
          <p:cNvSpPr txBox="1"/>
          <p:nvPr/>
        </p:nvSpPr>
        <p:spPr>
          <a:xfrm>
            <a:off x="7421506" y="2574471"/>
            <a:ext cx="1166325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Regulator Unit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7268AF-EDA0-4664-A479-33FCACCE71E6}"/>
              </a:ext>
            </a:extLst>
          </p:cNvPr>
          <p:cNvSpPr txBox="1"/>
          <p:nvPr/>
        </p:nvSpPr>
        <p:spPr>
          <a:xfrm>
            <a:off x="7697342" y="3078633"/>
            <a:ext cx="1166325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Regulator Control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4B4A07-88E8-4C7B-88BC-C26C3E5E09BD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116565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EE962BE5-F3CB-4E40-B270-C4D736031FC3}"/>
              </a:ext>
            </a:extLst>
          </p:cNvPr>
          <p:cNvSpPr/>
          <p:nvPr/>
        </p:nvSpPr>
        <p:spPr bwMode="auto">
          <a:xfrm>
            <a:off x="3742671" y="2732567"/>
            <a:ext cx="4072269" cy="3997839"/>
          </a:xfrm>
          <a:custGeom>
            <a:avLst/>
            <a:gdLst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391786 w 4072269"/>
              <a:gd name="connsiteY4" fmla="*/ 691117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444949 w 4072269"/>
              <a:gd name="connsiteY4" fmla="*/ 712382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434316 w 4072269"/>
              <a:gd name="connsiteY4" fmla="*/ 629668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2269" h="3455582">
                <a:moveTo>
                  <a:pt x="0" y="1807535"/>
                </a:moveTo>
                <a:lnTo>
                  <a:pt x="308344" y="21266"/>
                </a:lnTo>
                <a:lnTo>
                  <a:pt x="4072269" y="0"/>
                </a:lnTo>
                <a:lnTo>
                  <a:pt x="4072269" y="425303"/>
                </a:lnTo>
                <a:lnTo>
                  <a:pt x="3434316" y="629668"/>
                </a:lnTo>
                <a:cubicBezTo>
                  <a:pt x="3437860" y="1564551"/>
                  <a:pt x="3441405" y="2499434"/>
                  <a:pt x="3444949" y="3434317"/>
                </a:cubicBezTo>
                <a:lnTo>
                  <a:pt x="1244009" y="3455582"/>
                </a:lnTo>
                <a:lnTo>
                  <a:pt x="0" y="1807535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Wye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7314416" y="4962644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998521" y="246233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7314416" y="3559198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Switch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</a:t>
            </a:r>
            <a:r>
              <a:rPr lang="en-US" sz="800" b="1" dirty="0">
                <a:solidFill>
                  <a:schemeClr val="bg1"/>
                </a:solidFill>
              </a:rPr>
              <a:t>Overhead Bypass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</p:cNvCxnSpPr>
          <p:nvPr/>
        </p:nvCxnSpPr>
        <p:spPr bwMode="auto">
          <a:xfrm>
            <a:off x="0" y="2918377"/>
            <a:ext cx="5610624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7314416" y="4317501"/>
            <a:ext cx="1606307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Arrester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257558" y="222974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>
            <a:off x="3260862" y="4424911"/>
            <a:ext cx="199810" cy="42006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3414952" y="470781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3030311" y="4153523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1796486" y="4040834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1307465" y="4616963"/>
            <a:ext cx="16583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109" idx="0"/>
            <a:endCxn id="103" idx="4"/>
          </p:cNvCxnSpPr>
          <p:nvPr/>
        </p:nvCxnSpPr>
        <p:spPr bwMode="auto">
          <a:xfrm flipV="1">
            <a:off x="5359100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C68119-4F23-4BE9-BBFE-DAF96E737ABC}"/>
              </a:ext>
            </a:extLst>
          </p:cNvPr>
          <p:cNvCxnSpPr>
            <a:cxnSpLocks/>
            <a:stCxn id="101" idx="7"/>
            <a:endCxn id="55" idx="2"/>
          </p:cNvCxnSpPr>
          <p:nvPr/>
        </p:nvCxnSpPr>
        <p:spPr bwMode="auto">
          <a:xfrm flipV="1">
            <a:off x="5648930" y="3084849"/>
            <a:ext cx="1130333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BAE744-37A2-41FF-9FB9-5D5603C5035B}"/>
              </a:ext>
            </a:extLst>
          </p:cNvPr>
          <p:cNvCxnSpPr>
            <a:cxnSpLocks/>
            <a:stCxn id="100" idx="7"/>
            <a:endCxn id="38" idx="2"/>
          </p:cNvCxnSpPr>
          <p:nvPr/>
        </p:nvCxnSpPr>
        <p:spPr bwMode="auto">
          <a:xfrm flipV="1">
            <a:off x="6044159" y="3084849"/>
            <a:ext cx="1139197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322382-2436-4490-AD6A-9F6BA8DEBB86}"/>
              </a:ext>
            </a:extLst>
          </p:cNvPr>
          <p:cNvCxnSpPr>
            <a:cxnSpLocks/>
            <a:stCxn id="99" idx="1"/>
            <a:endCxn id="61" idx="2"/>
          </p:cNvCxnSpPr>
          <p:nvPr/>
        </p:nvCxnSpPr>
        <p:spPr bwMode="auto">
          <a:xfrm flipH="1" flipV="1">
            <a:off x="5109765" y="3084849"/>
            <a:ext cx="1135649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B4FBCB-7B5F-49FD-BB80-6A69AD4F308B}"/>
              </a:ext>
            </a:extLst>
          </p:cNvPr>
          <p:cNvCxnSpPr>
            <a:cxnSpLocks/>
            <a:stCxn id="100" idx="1"/>
            <a:endCxn id="70" idx="2"/>
          </p:cNvCxnSpPr>
          <p:nvPr/>
        </p:nvCxnSpPr>
        <p:spPr bwMode="auto">
          <a:xfrm flipH="1" flipV="1">
            <a:off x="4705672" y="3082115"/>
            <a:ext cx="1144513" cy="52395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E1429EC-6DF9-4492-A294-51F23B3CF4D3}"/>
              </a:ext>
            </a:extLst>
          </p:cNvPr>
          <p:cNvCxnSpPr>
            <a:cxnSpLocks/>
            <a:stCxn id="101" idx="1"/>
            <a:endCxn id="88" idx="2"/>
          </p:cNvCxnSpPr>
          <p:nvPr/>
        </p:nvCxnSpPr>
        <p:spPr bwMode="auto">
          <a:xfrm flipH="1" flipV="1">
            <a:off x="4306895" y="3084849"/>
            <a:ext cx="1148061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CFD5B-D23C-46C5-8134-F8ACCA73F372}"/>
              </a:ext>
            </a:extLst>
          </p:cNvPr>
          <p:cNvGrpSpPr/>
          <p:nvPr/>
        </p:nvGrpSpPr>
        <p:grpSpPr>
          <a:xfrm>
            <a:off x="4169735" y="2748970"/>
            <a:ext cx="3554875" cy="335879"/>
            <a:chOff x="3850748" y="2748970"/>
            <a:chExt cx="3554875" cy="33587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A6F550-06B7-45B5-AA8A-6F1100CB340D}"/>
                </a:ext>
              </a:extLst>
            </p:cNvPr>
            <p:cNvSpPr/>
            <p:nvPr/>
          </p:nvSpPr>
          <p:spPr bwMode="auto">
            <a:xfrm>
              <a:off x="5291637" y="2757364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1343AE-409E-4B0F-AF3D-FD6E2E3622B1}"/>
                </a:ext>
              </a:extLst>
            </p:cNvPr>
            <p:cNvSpPr/>
            <p:nvPr/>
          </p:nvSpPr>
          <p:spPr bwMode="auto">
            <a:xfrm>
              <a:off x="6323116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68DC96-ED68-4277-9E22-361EEA107BC5}"/>
                </a:ext>
              </a:extLst>
            </p:cNvPr>
            <p:cNvSpPr/>
            <p:nvPr/>
          </p:nvSpPr>
          <p:spPr bwMode="auto">
            <a:xfrm>
              <a:off x="6727209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1FF763-B7C2-486A-BAB9-A8E9C78DA6BF}"/>
                </a:ext>
              </a:extLst>
            </p:cNvPr>
            <p:cNvSpPr/>
            <p:nvPr/>
          </p:nvSpPr>
          <p:spPr bwMode="auto">
            <a:xfrm>
              <a:off x="4653618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9CC2E-C991-4E51-9DC5-D3ACB2915B09}"/>
                </a:ext>
              </a:extLst>
            </p:cNvPr>
            <p:cNvSpPr/>
            <p:nvPr/>
          </p:nvSpPr>
          <p:spPr bwMode="auto">
            <a:xfrm>
              <a:off x="4249525" y="2807795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99B550C-029A-4EC3-97BC-C4310A2521C7}"/>
                </a:ext>
              </a:extLst>
            </p:cNvPr>
            <p:cNvSpPr/>
            <p:nvPr/>
          </p:nvSpPr>
          <p:spPr bwMode="auto">
            <a:xfrm>
              <a:off x="5695730" y="274897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214A74-E6C2-4F04-9E29-7EF66D6C85C0}"/>
                </a:ext>
              </a:extLst>
            </p:cNvPr>
            <p:cNvSpPr/>
            <p:nvPr/>
          </p:nvSpPr>
          <p:spPr bwMode="auto">
            <a:xfrm>
              <a:off x="3850748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31C665-0580-4BCC-90DF-98E3A7364142}"/>
                </a:ext>
              </a:extLst>
            </p:cNvPr>
            <p:cNvSpPr/>
            <p:nvPr/>
          </p:nvSpPr>
          <p:spPr bwMode="auto">
            <a:xfrm>
              <a:off x="7131303" y="28010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8DAA0B-7D8F-4B29-B236-ADBC4CA5F35E}"/>
              </a:ext>
            </a:extLst>
          </p:cNvPr>
          <p:cNvCxnSpPr>
            <a:cxnSpLocks/>
            <a:stCxn id="99" idx="7"/>
            <a:endCxn id="94" idx="2"/>
          </p:cNvCxnSpPr>
          <p:nvPr/>
        </p:nvCxnSpPr>
        <p:spPr bwMode="auto">
          <a:xfrm flipV="1">
            <a:off x="6439388" y="3075380"/>
            <a:ext cx="1148062" cy="53068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FCC973-A61F-43A0-8B4C-7EA101AD6B6F}"/>
              </a:ext>
            </a:extLst>
          </p:cNvPr>
          <p:cNvGrpSpPr/>
          <p:nvPr/>
        </p:nvGrpSpPr>
        <p:grpSpPr>
          <a:xfrm>
            <a:off x="5414783" y="3559198"/>
            <a:ext cx="1064778" cy="320040"/>
            <a:chOff x="5157037" y="3708060"/>
            <a:chExt cx="1064778" cy="3200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6C73D34-08C5-46C0-861F-17E6A97AF235}"/>
                </a:ext>
              </a:extLst>
            </p:cNvPr>
            <p:cNvSpPr/>
            <p:nvPr/>
          </p:nvSpPr>
          <p:spPr bwMode="auto">
            <a:xfrm>
              <a:off x="5947495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3659186-A84C-42BC-9A65-0883E81795F8}"/>
                </a:ext>
              </a:extLst>
            </p:cNvPr>
            <p:cNvSpPr/>
            <p:nvPr/>
          </p:nvSpPr>
          <p:spPr bwMode="auto">
            <a:xfrm>
              <a:off x="5552266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D3B0602-D9BE-44A6-92B2-F2B994750E9F}"/>
                </a:ext>
              </a:extLst>
            </p:cNvPr>
            <p:cNvSpPr/>
            <p:nvPr/>
          </p:nvSpPr>
          <p:spPr bwMode="auto">
            <a:xfrm>
              <a:off x="5157037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A29DE-0AA0-491D-960F-19A61E3A5FC6}"/>
              </a:ext>
            </a:extLst>
          </p:cNvPr>
          <p:cNvGrpSpPr/>
          <p:nvPr/>
        </p:nvGrpSpPr>
        <p:grpSpPr>
          <a:xfrm>
            <a:off x="4829892" y="4323335"/>
            <a:ext cx="2234560" cy="320040"/>
            <a:chOff x="4641950" y="4323335"/>
            <a:chExt cx="2234560" cy="32004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15BF3C9-7901-456E-82FC-0625006A8825}"/>
                </a:ext>
              </a:extLst>
            </p:cNvPr>
            <p:cNvSpPr/>
            <p:nvPr/>
          </p:nvSpPr>
          <p:spPr bwMode="auto">
            <a:xfrm>
              <a:off x="5426046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2D4531-DE97-4127-B1CB-9B70A744653D}"/>
                </a:ext>
              </a:extLst>
            </p:cNvPr>
            <p:cNvSpPr/>
            <p:nvPr/>
          </p:nvSpPr>
          <p:spPr bwMode="auto">
            <a:xfrm>
              <a:off x="5033998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5090C1-7739-4326-9C6F-DFCE01E2B407}"/>
                </a:ext>
              </a:extLst>
            </p:cNvPr>
            <p:cNvSpPr/>
            <p:nvPr/>
          </p:nvSpPr>
          <p:spPr bwMode="auto">
            <a:xfrm>
              <a:off x="4641950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B1D9557-C8CD-4256-AC9E-1B791F12D6CE}"/>
                </a:ext>
              </a:extLst>
            </p:cNvPr>
            <p:cNvSpPr/>
            <p:nvPr/>
          </p:nvSpPr>
          <p:spPr bwMode="auto">
            <a:xfrm>
              <a:off x="6602190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C33692-CE24-4498-A8E4-E02D2324737C}"/>
                </a:ext>
              </a:extLst>
            </p:cNvPr>
            <p:cNvSpPr/>
            <p:nvPr/>
          </p:nvSpPr>
          <p:spPr bwMode="auto">
            <a:xfrm>
              <a:off x="6210142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903B3B1-6CB5-4788-84A3-497087150AAA}"/>
                </a:ext>
              </a:extLst>
            </p:cNvPr>
            <p:cNvSpPr/>
            <p:nvPr/>
          </p:nvSpPr>
          <p:spPr bwMode="auto">
            <a:xfrm>
              <a:off x="5818094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EB6A4-1B63-4513-9A60-E7E075691A96}"/>
              </a:ext>
            </a:extLst>
          </p:cNvPr>
          <p:cNvGrpSpPr/>
          <p:nvPr/>
        </p:nvGrpSpPr>
        <p:grpSpPr>
          <a:xfrm>
            <a:off x="4829892" y="4990767"/>
            <a:ext cx="2234560" cy="320040"/>
            <a:chOff x="4647079" y="4935140"/>
            <a:chExt cx="2234560" cy="32004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BFA4E4-BC66-48C7-BAC8-C0B23C5AD66A}"/>
                </a:ext>
              </a:extLst>
            </p:cNvPr>
            <p:cNvSpPr/>
            <p:nvPr/>
          </p:nvSpPr>
          <p:spPr bwMode="auto">
            <a:xfrm>
              <a:off x="5431175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11874C-0AA2-4277-8E4A-4F7A549218FE}"/>
                </a:ext>
              </a:extLst>
            </p:cNvPr>
            <p:cNvSpPr/>
            <p:nvPr/>
          </p:nvSpPr>
          <p:spPr bwMode="auto">
            <a:xfrm>
              <a:off x="5039127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5E9555-1B8C-477F-A346-F837FEB66C86}"/>
                </a:ext>
              </a:extLst>
            </p:cNvPr>
            <p:cNvSpPr/>
            <p:nvPr/>
          </p:nvSpPr>
          <p:spPr bwMode="auto">
            <a:xfrm>
              <a:off x="4647079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647B9AE-A344-4A5B-AF8A-4C38E18C938B}"/>
                </a:ext>
              </a:extLst>
            </p:cNvPr>
            <p:cNvSpPr/>
            <p:nvPr/>
          </p:nvSpPr>
          <p:spPr bwMode="auto">
            <a:xfrm>
              <a:off x="6607319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A833561-9658-4375-9DD1-A2F92DE389C4}"/>
                </a:ext>
              </a:extLst>
            </p:cNvPr>
            <p:cNvSpPr/>
            <p:nvPr/>
          </p:nvSpPr>
          <p:spPr bwMode="auto">
            <a:xfrm>
              <a:off x="6215271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69989D8-86F6-4420-8FCD-0DABCC137B6A}"/>
                </a:ext>
              </a:extLst>
            </p:cNvPr>
            <p:cNvSpPr/>
            <p:nvPr/>
          </p:nvSpPr>
          <p:spPr bwMode="auto">
            <a:xfrm>
              <a:off x="5823223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6A99B-9FF6-4D28-83F2-58B7315C38E6}"/>
              </a:ext>
            </a:extLst>
          </p:cNvPr>
          <p:cNvGrpSpPr/>
          <p:nvPr/>
        </p:nvGrpSpPr>
        <p:grpSpPr>
          <a:xfrm>
            <a:off x="5414783" y="5711363"/>
            <a:ext cx="1064778" cy="320040"/>
            <a:chOff x="5214809" y="5594400"/>
            <a:chExt cx="1064778" cy="3200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B32D6DF-A22C-471C-BE8F-484203149C76}"/>
                </a:ext>
              </a:extLst>
            </p:cNvPr>
            <p:cNvSpPr/>
            <p:nvPr/>
          </p:nvSpPr>
          <p:spPr bwMode="auto">
            <a:xfrm>
              <a:off x="6005267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6C3F9C-12AF-4741-87E3-DDA4F1FA93E2}"/>
                </a:ext>
              </a:extLst>
            </p:cNvPr>
            <p:cNvSpPr/>
            <p:nvPr/>
          </p:nvSpPr>
          <p:spPr bwMode="auto">
            <a:xfrm>
              <a:off x="5610038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6EAF8EE-8F70-47E2-A5EB-4A1E3702F8EA}"/>
                </a:ext>
              </a:extLst>
            </p:cNvPr>
            <p:cNvSpPr/>
            <p:nvPr/>
          </p:nvSpPr>
          <p:spPr bwMode="auto">
            <a:xfrm>
              <a:off x="5214809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9376950-67E2-441F-B35A-0738A79D4749}"/>
              </a:ext>
            </a:extLst>
          </p:cNvPr>
          <p:cNvSpPr txBox="1"/>
          <p:nvPr/>
        </p:nvSpPr>
        <p:spPr>
          <a:xfrm>
            <a:off x="3964882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40F2B9-08BE-443F-8881-85C3B2793CEF}"/>
              </a:ext>
            </a:extLst>
          </p:cNvPr>
          <p:cNvSpPr txBox="1"/>
          <p:nvPr/>
        </p:nvSpPr>
        <p:spPr>
          <a:xfrm>
            <a:off x="6926306" y="2303921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 bwMode="auto">
          <a:xfrm flipV="1">
            <a:off x="4967052" y="3832369"/>
            <a:ext cx="487904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02" idx="0"/>
            <a:endCxn id="100" idx="3"/>
          </p:cNvCxnSpPr>
          <p:nvPr/>
        </p:nvCxnSpPr>
        <p:spPr bwMode="auto">
          <a:xfrm flipV="1">
            <a:off x="5751148" y="3832369"/>
            <a:ext cx="99037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 bwMode="auto">
          <a:xfrm flipV="1">
            <a:off x="5359100" y="3879238"/>
            <a:ext cx="192843" cy="44409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07" idx="0"/>
            <a:endCxn id="100" idx="5"/>
          </p:cNvCxnSpPr>
          <p:nvPr/>
        </p:nvCxnSpPr>
        <p:spPr bwMode="auto">
          <a:xfrm flipH="1" flipV="1">
            <a:off x="6044159" y="3832369"/>
            <a:ext cx="99037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6" idx="0"/>
            <a:endCxn id="99" idx="4"/>
          </p:cNvCxnSpPr>
          <p:nvPr/>
        </p:nvCxnSpPr>
        <p:spPr bwMode="auto">
          <a:xfrm flipH="1" flipV="1">
            <a:off x="6342401" y="3879238"/>
            <a:ext cx="192843" cy="44409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5" idx="0"/>
            <a:endCxn id="99" idx="5"/>
          </p:cNvCxnSpPr>
          <p:nvPr/>
        </p:nvCxnSpPr>
        <p:spPr bwMode="auto">
          <a:xfrm flipH="1" flipV="1">
            <a:off x="6439388" y="3832369"/>
            <a:ext cx="487904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496BAA-9C92-4E8C-9CA5-B6F2D53AE0DC}"/>
              </a:ext>
            </a:extLst>
          </p:cNvPr>
          <p:cNvCxnSpPr>
            <a:cxnSpLocks/>
            <a:stCxn id="116" idx="0"/>
            <a:endCxn id="109" idx="4"/>
          </p:cNvCxnSpPr>
          <p:nvPr/>
        </p:nvCxnSpPr>
        <p:spPr bwMode="auto">
          <a:xfrm flipH="1" flipV="1">
            <a:off x="5359100" y="5310807"/>
            <a:ext cx="192843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1E90C63-E37B-4438-A8EF-2648E28A0D0B}"/>
              </a:ext>
            </a:extLst>
          </p:cNvPr>
          <p:cNvCxnSpPr>
            <a:cxnSpLocks/>
            <a:stCxn id="111" idx="0"/>
            <a:endCxn id="105" idx="4"/>
          </p:cNvCxnSpPr>
          <p:nvPr/>
        </p:nvCxnSpPr>
        <p:spPr bwMode="auto">
          <a:xfrm flipV="1">
            <a:off x="6927292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080117B-9BD5-47FF-BEE0-96004B5300FC}"/>
              </a:ext>
            </a:extLst>
          </p:cNvPr>
          <p:cNvCxnSpPr>
            <a:cxnSpLocks/>
            <a:stCxn id="110" idx="0"/>
            <a:endCxn id="104" idx="4"/>
          </p:cNvCxnSpPr>
          <p:nvPr/>
        </p:nvCxnSpPr>
        <p:spPr bwMode="auto">
          <a:xfrm flipV="1">
            <a:off x="4967052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99C865-881D-4DE3-A355-2538F142E198}"/>
              </a:ext>
            </a:extLst>
          </p:cNvPr>
          <p:cNvCxnSpPr>
            <a:cxnSpLocks/>
            <a:stCxn id="108" idx="0"/>
            <a:endCxn id="102" idx="4"/>
          </p:cNvCxnSpPr>
          <p:nvPr/>
        </p:nvCxnSpPr>
        <p:spPr bwMode="auto">
          <a:xfrm flipV="1">
            <a:off x="5751148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A3D0AB0-9137-4880-8669-ED1B4A00825B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 bwMode="auto">
          <a:xfrm flipV="1">
            <a:off x="6143196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51C9E9-88AA-4E85-BE5E-CCFDF9750938}"/>
              </a:ext>
            </a:extLst>
          </p:cNvPr>
          <p:cNvCxnSpPr>
            <a:cxnSpLocks/>
            <a:stCxn id="112" idx="0"/>
            <a:endCxn id="106" idx="4"/>
          </p:cNvCxnSpPr>
          <p:nvPr/>
        </p:nvCxnSpPr>
        <p:spPr bwMode="auto">
          <a:xfrm flipV="1">
            <a:off x="6535244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848424-2D1C-453E-8FD5-8E85170FB67E}"/>
              </a:ext>
            </a:extLst>
          </p:cNvPr>
          <p:cNvCxnSpPr>
            <a:cxnSpLocks/>
            <a:stCxn id="114" idx="7"/>
            <a:endCxn id="111" idx="4"/>
          </p:cNvCxnSpPr>
          <p:nvPr/>
        </p:nvCxnSpPr>
        <p:spPr bwMode="auto">
          <a:xfrm flipV="1">
            <a:off x="6439388" y="5310807"/>
            <a:ext cx="487904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83D25A5-3467-44B9-96A7-D37CE738B918}"/>
              </a:ext>
            </a:extLst>
          </p:cNvPr>
          <p:cNvCxnSpPr>
            <a:cxnSpLocks/>
            <a:stCxn id="116" idx="1"/>
            <a:endCxn id="110" idx="4"/>
          </p:cNvCxnSpPr>
          <p:nvPr/>
        </p:nvCxnSpPr>
        <p:spPr bwMode="auto">
          <a:xfrm flipH="1" flipV="1">
            <a:off x="4967052" y="5310807"/>
            <a:ext cx="487904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0C3DB09-2E99-4031-A4D4-6B190674D2DB}"/>
              </a:ext>
            </a:extLst>
          </p:cNvPr>
          <p:cNvCxnSpPr>
            <a:cxnSpLocks/>
            <a:stCxn id="115" idx="1"/>
            <a:endCxn id="108" idx="4"/>
          </p:cNvCxnSpPr>
          <p:nvPr/>
        </p:nvCxnSpPr>
        <p:spPr bwMode="auto">
          <a:xfrm flipH="1" flipV="1">
            <a:off x="5751148" y="5310807"/>
            <a:ext cx="99037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4AA4074-3EA6-4843-8794-2FA68E78B2B3}"/>
              </a:ext>
            </a:extLst>
          </p:cNvPr>
          <p:cNvCxnSpPr>
            <a:cxnSpLocks/>
            <a:stCxn id="115" idx="7"/>
            <a:endCxn id="113" idx="4"/>
          </p:cNvCxnSpPr>
          <p:nvPr/>
        </p:nvCxnSpPr>
        <p:spPr bwMode="auto">
          <a:xfrm flipV="1">
            <a:off x="6044159" y="5310807"/>
            <a:ext cx="99037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AE0FA7-5332-4A43-A80A-3BE0281B24BF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 bwMode="auto">
          <a:xfrm flipV="1">
            <a:off x="6342401" y="5310807"/>
            <a:ext cx="192843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BD892A1-4B23-448F-A8EE-62968A71A499}"/>
              </a:ext>
            </a:extLst>
          </p:cNvPr>
          <p:cNvSpPr/>
          <p:nvPr/>
        </p:nvSpPr>
        <p:spPr bwMode="auto">
          <a:xfrm>
            <a:off x="2986542" y="52427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AE3452A-9DE0-4CBF-9AA8-5997E8658787}"/>
              </a:ext>
            </a:extLst>
          </p:cNvPr>
          <p:cNvSpPr txBox="1"/>
          <p:nvPr/>
        </p:nvSpPr>
        <p:spPr>
          <a:xfrm>
            <a:off x="1951145" y="5260358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1F01808-69F1-48B3-B43A-09AA0BAFD939}"/>
              </a:ext>
            </a:extLst>
          </p:cNvPr>
          <p:cNvCxnSpPr>
            <a:cxnSpLocks/>
            <a:stCxn id="45" idx="2"/>
            <a:endCxn id="187" idx="7"/>
          </p:cNvCxnSpPr>
          <p:nvPr/>
        </p:nvCxnSpPr>
        <p:spPr bwMode="auto">
          <a:xfrm flipH="1">
            <a:off x="3220689" y="4844971"/>
            <a:ext cx="239983" cy="44465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86238CE-8E8C-4EBA-8E3F-FEE830A309F3}"/>
              </a:ext>
            </a:extLst>
          </p:cNvPr>
          <p:cNvSpPr txBox="1"/>
          <p:nvPr/>
        </p:nvSpPr>
        <p:spPr>
          <a:xfrm>
            <a:off x="7319340" y="5711931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Regulator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D03716-7FA5-4413-A7B9-0A8CF5B90795}"/>
              </a:ext>
            </a:extLst>
          </p:cNvPr>
          <p:cNvSpPr txBox="1"/>
          <p:nvPr/>
        </p:nvSpPr>
        <p:spPr>
          <a:xfrm>
            <a:off x="7320516" y="6341707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Regulator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F6E7B65-7AB4-4C8F-8D10-1CC7A00D06A8}"/>
              </a:ext>
            </a:extLst>
          </p:cNvPr>
          <p:cNvSpPr/>
          <p:nvPr/>
        </p:nvSpPr>
        <p:spPr bwMode="auto">
          <a:xfrm>
            <a:off x="5810012" y="63157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58D1A04-EDFB-485D-AA5C-31F4DA1D2E56}"/>
              </a:ext>
            </a:extLst>
          </p:cNvPr>
          <p:cNvCxnSpPr>
            <a:cxnSpLocks/>
            <a:stCxn id="116" idx="4"/>
            <a:endCxn id="198" idx="0"/>
          </p:cNvCxnSpPr>
          <p:nvPr/>
        </p:nvCxnSpPr>
        <p:spPr bwMode="auto">
          <a:xfrm>
            <a:off x="5551943" y="6031403"/>
            <a:ext cx="395229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6982C57-34B3-4789-B881-984EFBBA0657}"/>
              </a:ext>
            </a:extLst>
          </p:cNvPr>
          <p:cNvCxnSpPr>
            <a:cxnSpLocks/>
            <a:stCxn id="115" idx="4"/>
            <a:endCxn id="198" idx="0"/>
          </p:cNvCxnSpPr>
          <p:nvPr/>
        </p:nvCxnSpPr>
        <p:spPr bwMode="auto">
          <a:xfrm>
            <a:off x="5947172" y="6031403"/>
            <a:ext cx="0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FC2C39-4FC0-4FB2-8B7B-0F1464309E86}"/>
              </a:ext>
            </a:extLst>
          </p:cNvPr>
          <p:cNvCxnSpPr>
            <a:cxnSpLocks/>
            <a:stCxn id="114" idx="4"/>
            <a:endCxn id="198" idx="0"/>
          </p:cNvCxnSpPr>
          <p:nvPr/>
        </p:nvCxnSpPr>
        <p:spPr bwMode="auto">
          <a:xfrm flipH="1">
            <a:off x="5947172" y="6031403"/>
            <a:ext cx="395229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F4204ED-DF5F-4D0D-9B80-BE7B9C454CA0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9037" y="2889925"/>
            <a:ext cx="5916517" cy="2005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D78EC98-A234-48FF-A74D-63445B64670E}"/>
              </a:ext>
            </a:extLst>
          </p:cNvPr>
          <p:cNvSpPr txBox="1"/>
          <p:nvPr/>
        </p:nvSpPr>
        <p:spPr>
          <a:xfrm>
            <a:off x="66774" y="5760530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For the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50067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EE962BE5-F3CB-4E40-B270-C4D736031FC3}"/>
              </a:ext>
            </a:extLst>
          </p:cNvPr>
          <p:cNvSpPr/>
          <p:nvPr/>
        </p:nvSpPr>
        <p:spPr bwMode="auto">
          <a:xfrm>
            <a:off x="3742671" y="2732567"/>
            <a:ext cx="4072269" cy="3997839"/>
          </a:xfrm>
          <a:custGeom>
            <a:avLst/>
            <a:gdLst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391786 w 4072269"/>
              <a:gd name="connsiteY4" fmla="*/ 691117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444949 w 4072269"/>
              <a:gd name="connsiteY4" fmla="*/ 712382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  <a:gd name="connsiteX0" fmla="*/ 0 w 4072269"/>
              <a:gd name="connsiteY0" fmla="*/ 1807535 h 3455582"/>
              <a:gd name="connsiteX1" fmla="*/ 308344 w 4072269"/>
              <a:gd name="connsiteY1" fmla="*/ 21266 h 3455582"/>
              <a:gd name="connsiteX2" fmla="*/ 4072269 w 4072269"/>
              <a:gd name="connsiteY2" fmla="*/ 0 h 3455582"/>
              <a:gd name="connsiteX3" fmla="*/ 4072269 w 4072269"/>
              <a:gd name="connsiteY3" fmla="*/ 425303 h 3455582"/>
              <a:gd name="connsiteX4" fmla="*/ 3434316 w 4072269"/>
              <a:gd name="connsiteY4" fmla="*/ 629668 h 3455582"/>
              <a:gd name="connsiteX5" fmla="*/ 3444949 w 4072269"/>
              <a:gd name="connsiteY5" fmla="*/ 3434317 h 3455582"/>
              <a:gd name="connsiteX6" fmla="*/ 1244009 w 4072269"/>
              <a:gd name="connsiteY6" fmla="*/ 3455582 h 3455582"/>
              <a:gd name="connsiteX7" fmla="*/ 0 w 4072269"/>
              <a:gd name="connsiteY7" fmla="*/ 1807535 h 345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2269" h="3455582">
                <a:moveTo>
                  <a:pt x="0" y="1807535"/>
                </a:moveTo>
                <a:lnTo>
                  <a:pt x="308344" y="21266"/>
                </a:lnTo>
                <a:lnTo>
                  <a:pt x="4072269" y="0"/>
                </a:lnTo>
                <a:lnTo>
                  <a:pt x="4072269" y="425303"/>
                </a:lnTo>
                <a:lnTo>
                  <a:pt x="3434316" y="629668"/>
                </a:lnTo>
                <a:cubicBezTo>
                  <a:pt x="3437860" y="1564551"/>
                  <a:pt x="3441405" y="2499434"/>
                  <a:pt x="3444949" y="3434317"/>
                </a:cubicBezTo>
                <a:lnTo>
                  <a:pt x="1244009" y="3455582"/>
                </a:lnTo>
                <a:lnTo>
                  <a:pt x="0" y="1807535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Delta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7314416" y="4962644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998521" y="246233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7314416" y="3559198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Switch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</a:t>
            </a:r>
            <a:r>
              <a:rPr lang="en-US" sz="800" b="1" dirty="0">
                <a:solidFill>
                  <a:schemeClr val="bg1"/>
                </a:solidFill>
              </a:rPr>
              <a:t>Overhead Bypass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</p:cNvCxnSpPr>
          <p:nvPr/>
        </p:nvCxnSpPr>
        <p:spPr bwMode="auto">
          <a:xfrm>
            <a:off x="436" y="2918377"/>
            <a:ext cx="5610188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7314416" y="4317501"/>
            <a:ext cx="1606307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Arrester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257558" y="222974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endCxn id="45" idx="2"/>
          </p:cNvCxnSpPr>
          <p:nvPr/>
        </p:nvCxnSpPr>
        <p:spPr bwMode="auto">
          <a:xfrm>
            <a:off x="3260862" y="4424911"/>
            <a:ext cx="199810" cy="42006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3414952" y="470781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3030311" y="4153523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1796486" y="4040834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1307465" y="4616963"/>
            <a:ext cx="16583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109" idx="0"/>
            <a:endCxn id="103" idx="4"/>
          </p:cNvCxnSpPr>
          <p:nvPr/>
        </p:nvCxnSpPr>
        <p:spPr bwMode="auto">
          <a:xfrm flipV="1">
            <a:off x="5359100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C68119-4F23-4BE9-BBFE-DAF96E737ABC}"/>
              </a:ext>
            </a:extLst>
          </p:cNvPr>
          <p:cNvCxnSpPr>
            <a:cxnSpLocks/>
            <a:stCxn id="101" idx="7"/>
            <a:endCxn id="55" idx="2"/>
          </p:cNvCxnSpPr>
          <p:nvPr/>
        </p:nvCxnSpPr>
        <p:spPr bwMode="auto">
          <a:xfrm flipV="1">
            <a:off x="5648930" y="3084849"/>
            <a:ext cx="1130333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BAE744-37A2-41FF-9FB9-5D5603C5035B}"/>
              </a:ext>
            </a:extLst>
          </p:cNvPr>
          <p:cNvCxnSpPr>
            <a:cxnSpLocks/>
            <a:stCxn id="100" idx="7"/>
            <a:endCxn id="38" idx="2"/>
          </p:cNvCxnSpPr>
          <p:nvPr/>
        </p:nvCxnSpPr>
        <p:spPr bwMode="auto">
          <a:xfrm flipV="1">
            <a:off x="6044159" y="3084849"/>
            <a:ext cx="1139197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322382-2436-4490-AD6A-9F6BA8DEBB86}"/>
              </a:ext>
            </a:extLst>
          </p:cNvPr>
          <p:cNvCxnSpPr>
            <a:cxnSpLocks/>
            <a:stCxn id="99" idx="1"/>
            <a:endCxn id="61" idx="2"/>
          </p:cNvCxnSpPr>
          <p:nvPr/>
        </p:nvCxnSpPr>
        <p:spPr bwMode="auto">
          <a:xfrm flipH="1" flipV="1">
            <a:off x="5109765" y="3084849"/>
            <a:ext cx="1135649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B4FBCB-7B5F-49FD-BB80-6A69AD4F308B}"/>
              </a:ext>
            </a:extLst>
          </p:cNvPr>
          <p:cNvCxnSpPr>
            <a:cxnSpLocks/>
            <a:stCxn id="100" idx="1"/>
            <a:endCxn id="70" idx="2"/>
          </p:cNvCxnSpPr>
          <p:nvPr/>
        </p:nvCxnSpPr>
        <p:spPr bwMode="auto">
          <a:xfrm flipH="1" flipV="1">
            <a:off x="4705672" y="3082115"/>
            <a:ext cx="1144513" cy="52395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E1429EC-6DF9-4492-A294-51F23B3CF4D3}"/>
              </a:ext>
            </a:extLst>
          </p:cNvPr>
          <p:cNvCxnSpPr>
            <a:cxnSpLocks/>
            <a:stCxn id="101" idx="1"/>
            <a:endCxn id="88" idx="2"/>
          </p:cNvCxnSpPr>
          <p:nvPr/>
        </p:nvCxnSpPr>
        <p:spPr bwMode="auto">
          <a:xfrm flipH="1" flipV="1">
            <a:off x="4306895" y="3084849"/>
            <a:ext cx="1148061" cy="5212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CFD5B-D23C-46C5-8134-F8ACCA73F372}"/>
              </a:ext>
            </a:extLst>
          </p:cNvPr>
          <p:cNvGrpSpPr/>
          <p:nvPr/>
        </p:nvGrpSpPr>
        <p:grpSpPr>
          <a:xfrm>
            <a:off x="4169735" y="2748970"/>
            <a:ext cx="3554875" cy="335879"/>
            <a:chOff x="3850748" y="2748970"/>
            <a:chExt cx="3554875" cy="33587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A6F550-06B7-45B5-AA8A-6F1100CB340D}"/>
                </a:ext>
              </a:extLst>
            </p:cNvPr>
            <p:cNvSpPr/>
            <p:nvPr/>
          </p:nvSpPr>
          <p:spPr bwMode="auto">
            <a:xfrm>
              <a:off x="5291637" y="2757364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1343AE-409E-4B0F-AF3D-FD6E2E3622B1}"/>
                </a:ext>
              </a:extLst>
            </p:cNvPr>
            <p:cNvSpPr/>
            <p:nvPr/>
          </p:nvSpPr>
          <p:spPr bwMode="auto">
            <a:xfrm>
              <a:off x="6323116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68DC96-ED68-4277-9E22-361EEA107BC5}"/>
                </a:ext>
              </a:extLst>
            </p:cNvPr>
            <p:cNvSpPr/>
            <p:nvPr/>
          </p:nvSpPr>
          <p:spPr bwMode="auto">
            <a:xfrm>
              <a:off x="6727209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1FF763-B7C2-486A-BAB9-A8E9C78DA6BF}"/>
                </a:ext>
              </a:extLst>
            </p:cNvPr>
            <p:cNvSpPr/>
            <p:nvPr/>
          </p:nvSpPr>
          <p:spPr bwMode="auto">
            <a:xfrm>
              <a:off x="4653618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9CC2E-C991-4E51-9DC5-D3ACB2915B09}"/>
                </a:ext>
              </a:extLst>
            </p:cNvPr>
            <p:cNvSpPr/>
            <p:nvPr/>
          </p:nvSpPr>
          <p:spPr bwMode="auto">
            <a:xfrm>
              <a:off x="4249525" y="2807795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99B550C-029A-4EC3-97BC-C4310A2521C7}"/>
                </a:ext>
              </a:extLst>
            </p:cNvPr>
            <p:cNvSpPr/>
            <p:nvPr/>
          </p:nvSpPr>
          <p:spPr bwMode="auto">
            <a:xfrm>
              <a:off x="5695730" y="274897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214A74-E6C2-4F04-9E29-7EF66D6C85C0}"/>
                </a:ext>
              </a:extLst>
            </p:cNvPr>
            <p:cNvSpPr/>
            <p:nvPr/>
          </p:nvSpPr>
          <p:spPr bwMode="auto">
            <a:xfrm>
              <a:off x="3850748" y="281052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31C665-0580-4BCC-90DF-98E3A7364142}"/>
                </a:ext>
              </a:extLst>
            </p:cNvPr>
            <p:cNvSpPr/>
            <p:nvPr/>
          </p:nvSpPr>
          <p:spPr bwMode="auto">
            <a:xfrm>
              <a:off x="7131303" y="280106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8DAA0B-7D8F-4B29-B236-ADBC4CA5F35E}"/>
              </a:ext>
            </a:extLst>
          </p:cNvPr>
          <p:cNvCxnSpPr>
            <a:cxnSpLocks/>
            <a:stCxn id="99" idx="7"/>
            <a:endCxn id="94" idx="2"/>
          </p:cNvCxnSpPr>
          <p:nvPr/>
        </p:nvCxnSpPr>
        <p:spPr bwMode="auto">
          <a:xfrm flipV="1">
            <a:off x="6439388" y="3075380"/>
            <a:ext cx="1148062" cy="53068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FCC973-A61F-43A0-8B4C-7EA101AD6B6F}"/>
              </a:ext>
            </a:extLst>
          </p:cNvPr>
          <p:cNvGrpSpPr/>
          <p:nvPr/>
        </p:nvGrpSpPr>
        <p:grpSpPr>
          <a:xfrm>
            <a:off x="5414783" y="3559198"/>
            <a:ext cx="1064778" cy="320040"/>
            <a:chOff x="5157037" y="3708060"/>
            <a:chExt cx="1064778" cy="32004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6C73D34-08C5-46C0-861F-17E6A97AF235}"/>
                </a:ext>
              </a:extLst>
            </p:cNvPr>
            <p:cNvSpPr/>
            <p:nvPr/>
          </p:nvSpPr>
          <p:spPr bwMode="auto">
            <a:xfrm>
              <a:off x="5947495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3659186-A84C-42BC-9A65-0883E81795F8}"/>
                </a:ext>
              </a:extLst>
            </p:cNvPr>
            <p:cNvSpPr/>
            <p:nvPr/>
          </p:nvSpPr>
          <p:spPr bwMode="auto">
            <a:xfrm>
              <a:off x="5552266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D3B0602-D9BE-44A6-92B2-F2B994750E9F}"/>
                </a:ext>
              </a:extLst>
            </p:cNvPr>
            <p:cNvSpPr/>
            <p:nvPr/>
          </p:nvSpPr>
          <p:spPr bwMode="auto">
            <a:xfrm>
              <a:off x="5157037" y="370806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A29DE-0AA0-491D-960F-19A61E3A5FC6}"/>
              </a:ext>
            </a:extLst>
          </p:cNvPr>
          <p:cNvGrpSpPr/>
          <p:nvPr/>
        </p:nvGrpSpPr>
        <p:grpSpPr>
          <a:xfrm>
            <a:off x="4829892" y="4323335"/>
            <a:ext cx="2234560" cy="320040"/>
            <a:chOff x="4641950" y="4323335"/>
            <a:chExt cx="2234560" cy="32004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15BF3C9-7901-456E-82FC-0625006A8825}"/>
                </a:ext>
              </a:extLst>
            </p:cNvPr>
            <p:cNvSpPr/>
            <p:nvPr/>
          </p:nvSpPr>
          <p:spPr bwMode="auto">
            <a:xfrm>
              <a:off x="5426046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2D4531-DE97-4127-B1CB-9B70A744653D}"/>
                </a:ext>
              </a:extLst>
            </p:cNvPr>
            <p:cNvSpPr/>
            <p:nvPr/>
          </p:nvSpPr>
          <p:spPr bwMode="auto">
            <a:xfrm>
              <a:off x="5033998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5090C1-7739-4326-9C6F-DFCE01E2B407}"/>
                </a:ext>
              </a:extLst>
            </p:cNvPr>
            <p:cNvSpPr/>
            <p:nvPr/>
          </p:nvSpPr>
          <p:spPr bwMode="auto">
            <a:xfrm>
              <a:off x="4641950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B1D9557-C8CD-4256-AC9E-1B791F12D6CE}"/>
                </a:ext>
              </a:extLst>
            </p:cNvPr>
            <p:cNvSpPr/>
            <p:nvPr/>
          </p:nvSpPr>
          <p:spPr bwMode="auto">
            <a:xfrm>
              <a:off x="6602190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C33692-CE24-4498-A8E4-E02D2324737C}"/>
                </a:ext>
              </a:extLst>
            </p:cNvPr>
            <p:cNvSpPr/>
            <p:nvPr/>
          </p:nvSpPr>
          <p:spPr bwMode="auto">
            <a:xfrm>
              <a:off x="6210142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903B3B1-6CB5-4788-84A3-497087150AAA}"/>
                </a:ext>
              </a:extLst>
            </p:cNvPr>
            <p:cNvSpPr/>
            <p:nvPr/>
          </p:nvSpPr>
          <p:spPr bwMode="auto">
            <a:xfrm>
              <a:off x="5818094" y="4323335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9EB6A4-1B63-4513-9A60-E7E075691A96}"/>
              </a:ext>
            </a:extLst>
          </p:cNvPr>
          <p:cNvGrpSpPr/>
          <p:nvPr/>
        </p:nvGrpSpPr>
        <p:grpSpPr>
          <a:xfrm>
            <a:off x="4829892" y="4990767"/>
            <a:ext cx="2234560" cy="320040"/>
            <a:chOff x="4647079" y="4935140"/>
            <a:chExt cx="2234560" cy="32004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BFA4E4-BC66-48C7-BAC8-C0B23C5AD66A}"/>
                </a:ext>
              </a:extLst>
            </p:cNvPr>
            <p:cNvSpPr/>
            <p:nvPr/>
          </p:nvSpPr>
          <p:spPr bwMode="auto">
            <a:xfrm>
              <a:off x="5431175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11874C-0AA2-4277-8E4A-4F7A549218FE}"/>
                </a:ext>
              </a:extLst>
            </p:cNvPr>
            <p:cNvSpPr/>
            <p:nvPr/>
          </p:nvSpPr>
          <p:spPr bwMode="auto">
            <a:xfrm>
              <a:off x="5039127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5E9555-1B8C-477F-A346-F837FEB66C86}"/>
                </a:ext>
              </a:extLst>
            </p:cNvPr>
            <p:cNvSpPr/>
            <p:nvPr/>
          </p:nvSpPr>
          <p:spPr bwMode="auto">
            <a:xfrm>
              <a:off x="4647079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647B9AE-A344-4A5B-AF8A-4C38E18C938B}"/>
                </a:ext>
              </a:extLst>
            </p:cNvPr>
            <p:cNvSpPr/>
            <p:nvPr/>
          </p:nvSpPr>
          <p:spPr bwMode="auto">
            <a:xfrm>
              <a:off x="6607319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A833561-9658-4375-9DD1-A2F92DE389C4}"/>
                </a:ext>
              </a:extLst>
            </p:cNvPr>
            <p:cNvSpPr/>
            <p:nvPr/>
          </p:nvSpPr>
          <p:spPr bwMode="auto">
            <a:xfrm>
              <a:off x="6215271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69989D8-86F6-4420-8FCD-0DABCC137B6A}"/>
                </a:ext>
              </a:extLst>
            </p:cNvPr>
            <p:cNvSpPr/>
            <p:nvPr/>
          </p:nvSpPr>
          <p:spPr bwMode="auto">
            <a:xfrm>
              <a:off x="5823223" y="493514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6A99B-9FF6-4D28-83F2-58B7315C38E6}"/>
              </a:ext>
            </a:extLst>
          </p:cNvPr>
          <p:cNvGrpSpPr/>
          <p:nvPr/>
        </p:nvGrpSpPr>
        <p:grpSpPr>
          <a:xfrm>
            <a:off x="5414783" y="5711363"/>
            <a:ext cx="1064778" cy="320040"/>
            <a:chOff x="5214809" y="5594400"/>
            <a:chExt cx="1064778" cy="3200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B32D6DF-A22C-471C-BE8F-484203149C76}"/>
                </a:ext>
              </a:extLst>
            </p:cNvPr>
            <p:cNvSpPr/>
            <p:nvPr/>
          </p:nvSpPr>
          <p:spPr bwMode="auto">
            <a:xfrm>
              <a:off x="6005267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CA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6C3F9C-12AF-4741-87E3-DDA4F1FA93E2}"/>
                </a:ext>
              </a:extLst>
            </p:cNvPr>
            <p:cNvSpPr/>
            <p:nvPr/>
          </p:nvSpPr>
          <p:spPr bwMode="auto">
            <a:xfrm>
              <a:off x="5610038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BC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6EAF8EE-8F70-47E2-A5EB-4A1E3702F8EA}"/>
                </a:ext>
              </a:extLst>
            </p:cNvPr>
            <p:cNvSpPr/>
            <p:nvPr/>
          </p:nvSpPr>
          <p:spPr bwMode="auto">
            <a:xfrm>
              <a:off x="5214809" y="5594400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AB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9376950-67E2-441F-B35A-0738A79D4749}"/>
              </a:ext>
            </a:extLst>
          </p:cNvPr>
          <p:cNvSpPr txBox="1"/>
          <p:nvPr/>
        </p:nvSpPr>
        <p:spPr>
          <a:xfrm>
            <a:off x="3964882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40F2B9-08BE-443F-8881-85C3B2793CEF}"/>
              </a:ext>
            </a:extLst>
          </p:cNvPr>
          <p:cNvSpPr txBox="1"/>
          <p:nvPr/>
        </p:nvSpPr>
        <p:spPr>
          <a:xfrm>
            <a:off x="6926306" y="2303921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 bwMode="auto">
          <a:xfrm flipV="1">
            <a:off x="4967052" y="3832369"/>
            <a:ext cx="487904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02" idx="0"/>
            <a:endCxn id="100" idx="3"/>
          </p:cNvCxnSpPr>
          <p:nvPr/>
        </p:nvCxnSpPr>
        <p:spPr bwMode="auto">
          <a:xfrm flipV="1">
            <a:off x="5751148" y="3832369"/>
            <a:ext cx="99037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 bwMode="auto">
          <a:xfrm flipV="1">
            <a:off x="5359100" y="3879238"/>
            <a:ext cx="192843" cy="44409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07" idx="0"/>
            <a:endCxn id="100" idx="5"/>
          </p:cNvCxnSpPr>
          <p:nvPr/>
        </p:nvCxnSpPr>
        <p:spPr bwMode="auto">
          <a:xfrm flipH="1" flipV="1">
            <a:off x="6044159" y="3832369"/>
            <a:ext cx="99037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6" idx="0"/>
            <a:endCxn id="99" idx="4"/>
          </p:cNvCxnSpPr>
          <p:nvPr/>
        </p:nvCxnSpPr>
        <p:spPr bwMode="auto">
          <a:xfrm flipH="1" flipV="1">
            <a:off x="6342401" y="3879238"/>
            <a:ext cx="192843" cy="44409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5" idx="0"/>
            <a:endCxn id="99" idx="5"/>
          </p:cNvCxnSpPr>
          <p:nvPr/>
        </p:nvCxnSpPr>
        <p:spPr bwMode="auto">
          <a:xfrm flipH="1" flipV="1">
            <a:off x="6439388" y="3832369"/>
            <a:ext cx="487904" cy="4909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496BAA-9C92-4E8C-9CA5-B6F2D53AE0DC}"/>
              </a:ext>
            </a:extLst>
          </p:cNvPr>
          <p:cNvCxnSpPr>
            <a:cxnSpLocks/>
            <a:stCxn id="116" idx="0"/>
            <a:endCxn id="109" idx="4"/>
          </p:cNvCxnSpPr>
          <p:nvPr/>
        </p:nvCxnSpPr>
        <p:spPr bwMode="auto">
          <a:xfrm flipH="1" flipV="1">
            <a:off x="5359100" y="5310807"/>
            <a:ext cx="192843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1E90C63-E37B-4438-A8EF-2648E28A0D0B}"/>
              </a:ext>
            </a:extLst>
          </p:cNvPr>
          <p:cNvCxnSpPr>
            <a:cxnSpLocks/>
            <a:stCxn id="111" idx="0"/>
            <a:endCxn id="105" idx="4"/>
          </p:cNvCxnSpPr>
          <p:nvPr/>
        </p:nvCxnSpPr>
        <p:spPr bwMode="auto">
          <a:xfrm flipV="1">
            <a:off x="6927292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080117B-9BD5-47FF-BEE0-96004B5300FC}"/>
              </a:ext>
            </a:extLst>
          </p:cNvPr>
          <p:cNvCxnSpPr>
            <a:cxnSpLocks/>
            <a:stCxn id="110" idx="0"/>
            <a:endCxn id="104" idx="4"/>
          </p:cNvCxnSpPr>
          <p:nvPr/>
        </p:nvCxnSpPr>
        <p:spPr bwMode="auto">
          <a:xfrm flipV="1">
            <a:off x="4967052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99C865-881D-4DE3-A355-2538F142E198}"/>
              </a:ext>
            </a:extLst>
          </p:cNvPr>
          <p:cNvCxnSpPr>
            <a:cxnSpLocks/>
            <a:stCxn id="108" idx="0"/>
            <a:endCxn id="102" idx="4"/>
          </p:cNvCxnSpPr>
          <p:nvPr/>
        </p:nvCxnSpPr>
        <p:spPr bwMode="auto">
          <a:xfrm flipV="1">
            <a:off x="5751148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A3D0AB0-9137-4880-8669-ED1B4A00825B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 bwMode="auto">
          <a:xfrm flipV="1">
            <a:off x="6143196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51C9E9-88AA-4E85-BE5E-CCFDF9750938}"/>
              </a:ext>
            </a:extLst>
          </p:cNvPr>
          <p:cNvCxnSpPr>
            <a:cxnSpLocks/>
            <a:stCxn id="112" idx="0"/>
            <a:endCxn id="106" idx="4"/>
          </p:cNvCxnSpPr>
          <p:nvPr/>
        </p:nvCxnSpPr>
        <p:spPr bwMode="auto">
          <a:xfrm flipV="1">
            <a:off x="6535244" y="464337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848424-2D1C-453E-8FD5-8E85170FB67E}"/>
              </a:ext>
            </a:extLst>
          </p:cNvPr>
          <p:cNvCxnSpPr>
            <a:cxnSpLocks/>
            <a:stCxn id="114" idx="7"/>
            <a:endCxn id="111" idx="4"/>
          </p:cNvCxnSpPr>
          <p:nvPr/>
        </p:nvCxnSpPr>
        <p:spPr bwMode="auto">
          <a:xfrm flipV="1">
            <a:off x="6439388" y="5310807"/>
            <a:ext cx="487904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83D25A5-3467-44B9-96A7-D37CE738B918}"/>
              </a:ext>
            </a:extLst>
          </p:cNvPr>
          <p:cNvCxnSpPr>
            <a:cxnSpLocks/>
            <a:stCxn id="116" idx="1"/>
            <a:endCxn id="110" idx="4"/>
          </p:cNvCxnSpPr>
          <p:nvPr/>
        </p:nvCxnSpPr>
        <p:spPr bwMode="auto">
          <a:xfrm flipH="1" flipV="1">
            <a:off x="4967052" y="5310807"/>
            <a:ext cx="487904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0C3DB09-2E99-4031-A4D4-6B190674D2DB}"/>
              </a:ext>
            </a:extLst>
          </p:cNvPr>
          <p:cNvCxnSpPr>
            <a:cxnSpLocks/>
            <a:stCxn id="115" idx="1"/>
            <a:endCxn id="108" idx="4"/>
          </p:cNvCxnSpPr>
          <p:nvPr/>
        </p:nvCxnSpPr>
        <p:spPr bwMode="auto">
          <a:xfrm flipH="1" flipV="1">
            <a:off x="5751148" y="5310807"/>
            <a:ext cx="99037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4AA4074-3EA6-4843-8794-2FA68E78B2B3}"/>
              </a:ext>
            </a:extLst>
          </p:cNvPr>
          <p:cNvCxnSpPr>
            <a:cxnSpLocks/>
            <a:stCxn id="115" idx="7"/>
            <a:endCxn id="113" idx="4"/>
          </p:cNvCxnSpPr>
          <p:nvPr/>
        </p:nvCxnSpPr>
        <p:spPr bwMode="auto">
          <a:xfrm flipV="1">
            <a:off x="6044159" y="5310807"/>
            <a:ext cx="99037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AE0FA7-5332-4A43-A80A-3BE0281B24BF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 bwMode="auto">
          <a:xfrm flipV="1">
            <a:off x="6342401" y="5310807"/>
            <a:ext cx="192843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BD892A1-4B23-448F-A8EE-62968A71A499}"/>
              </a:ext>
            </a:extLst>
          </p:cNvPr>
          <p:cNvSpPr/>
          <p:nvPr/>
        </p:nvSpPr>
        <p:spPr bwMode="auto">
          <a:xfrm>
            <a:off x="2986542" y="52427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AE3452A-9DE0-4CBF-9AA8-5997E8658787}"/>
              </a:ext>
            </a:extLst>
          </p:cNvPr>
          <p:cNvSpPr txBox="1"/>
          <p:nvPr/>
        </p:nvSpPr>
        <p:spPr>
          <a:xfrm>
            <a:off x="1951145" y="5260358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1F01808-69F1-48B3-B43A-09AA0BAFD939}"/>
              </a:ext>
            </a:extLst>
          </p:cNvPr>
          <p:cNvCxnSpPr>
            <a:cxnSpLocks/>
            <a:stCxn id="45" idx="2"/>
            <a:endCxn id="187" idx="7"/>
          </p:cNvCxnSpPr>
          <p:nvPr/>
        </p:nvCxnSpPr>
        <p:spPr bwMode="auto">
          <a:xfrm flipH="1">
            <a:off x="3220689" y="4844971"/>
            <a:ext cx="239983" cy="44465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86238CE-8E8C-4EBA-8E3F-FEE830A309F3}"/>
              </a:ext>
            </a:extLst>
          </p:cNvPr>
          <p:cNvSpPr txBox="1"/>
          <p:nvPr/>
        </p:nvSpPr>
        <p:spPr>
          <a:xfrm>
            <a:off x="7319340" y="5711931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Regulator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D03716-7FA5-4413-A7B9-0A8CF5B90795}"/>
              </a:ext>
            </a:extLst>
          </p:cNvPr>
          <p:cNvSpPr txBox="1"/>
          <p:nvPr/>
        </p:nvSpPr>
        <p:spPr>
          <a:xfrm>
            <a:off x="7320516" y="6341707"/>
            <a:ext cx="207994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Regulator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F6E7B65-7AB4-4C8F-8D10-1CC7A00D06A8}"/>
              </a:ext>
            </a:extLst>
          </p:cNvPr>
          <p:cNvSpPr/>
          <p:nvPr/>
        </p:nvSpPr>
        <p:spPr bwMode="auto">
          <a:xfrm>
            <a:off x="5810012" y="63157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58D1A04-EDFB-485D-AA5C-31F4DA1D2E56}"/>
              </a:ext>
            </a:extLst>
          </p:cNvPr>
          <p:cNvCxnSpPr>
            <a:cxnSpLocks/>
            <a:stCxn id="116" idx="4"/>
            <a:endCxn id="198" idx="0"/>
          </p:cNvCxnSpPr>
          <p:nvPr/>
        </p:nvCxnSpPr>
        <p:spPr bwMode="auto">
          <a:xfrm>
            <a:off x="5551943" y="6031403"/>
            <a:ext cx="395229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6982C57-34B3-4789-B881-984EFBBA0657}"/>
              </a:ext>
            </a:extLst>
          </p:cNvPr>
          <p:cNvCxnSpPr>
            <a:cxnSpLocks/>
            <a:stCxn id="115" idx="4"/>
            <a:endCxn id="198" idx="0"/>
          </p:cNvCxnSpPr>
          <p:nvPr/>
        </p:nvCxnSpPr>
        <p:spPr bwMode="auto">
          <a:xfrm>
            <a:off x="5947172" y="6031403"/>
            <a:ext cx="0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FC2C39-4FC0-4FB2-8B7B-0F1464309E86}"/>
              </a:ext>
            </a:extLst>
          </p:cNvPr>
          <p:cNvCxnSpPr>
            <a:cxnSpLocks/>
            <a:stCxn id="114" idx="4"/>
            <a:endCxn id="198" idx="0"/>
          </p:cNvCxnSpPr>
          <p:nvPr/>
        </p:nvCxnSpPr>
        <p:spPr bwMode="auto">
          <a:xfrm flipH="1">
            <a:off x="5947172" y="6031403"/>
            <a:ext cx="395229" cy="2843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F4204ED-DF5F-4D0D-9B80-BE7B9C454CA0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9037" y="2889925"/>
            <a:ext cx="5916517" cy="2005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D78EC98-A234-48FF-A74D-63445B64670E}"/>
              </a:ext>
            </a:extLst>
          </p:cNvPr>
          <p:cNvSpPr txBox="1"/>
          <p:nvPr/>
        </p:nvSpPr>
        <p:spPr>
          <a:xfrm>
            <a:off x="66774" y="5760530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For a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B986FA-36B3-4CF3-90C1-D3C756ED99B1}"/>
              </a:ext>
            </a:extLst>
          </p:cNvPr>
          <p:cNvCxnSpPr>
            <a:cxnSpLocks/>
            <a:stCxn id="116" idx="1"/>
            <a:endCxn id="108" idx="4"/>
          </p:cNvCxnSpPr>
          <p:nvPr/>
        </p:nvCxnSpPr>
        <p:spPr bwMode="auto">
          <a:xfrm flipV="1">
            <a:off x="5454956" y="5310807"/>
            <a:ext cx="296192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D03627-555E-4E6D-B1A3-5F228EC5FAB2}"/>
              </a:ext>
            </a:extLst>
          </p:cNvPr>
          <p:cNvCxnSpPr>
            <a:cxnSpLocks/>
            <a:stCxn id="114" idx="0"/>
            <a:endCxn id="110" idx="4"/>
          </p:cNvCxnSpPr>
          <p:nvPr/>
        </p:nvCxnSpPr>
        <p:spPr bwMode="auto">
          <a:xfrm flipH="1" flipV="1">
            <a:off x="4967052" y="5310807"/>
            <a:ext cx="1375349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563943E-324D-485E-AEF4-F1FBCC801803}"/>
              </a:ext>
            </a:extLst>
          </p:cNvPr>
          <p:cNvCxnSpPr>
            <a:cxnSpLocks/>
            <a:stCxn id="115" idx="1"/>
            <a:endCxn id="112" idx="4"/>
          </p:cNvCxnSpPr>
          <p:nvPr/>
        </p:nvCxnSpPr>
        <p:spPr bwMode="auto">
          <a:xfrm flipV="1">
            <a:off x="5850185" y="5310807"/>
            <a:ext cx="685059" cy="44742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24742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Step Transformer Wye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334166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8F59E6-9A02-4C70-B4FD-518B2C940C76}"/>
              </a:ext>
            </a:extLst>
          </p:cNvPr>
          <p:cNvSpPr txBox="1"/>
          <p:nvPr/>
        </p:nvSpPr>
        <p:spPr>
          <a:xfrm>
            <a:off x="5213002" y="2637748"/>
            <a:ext cx="341067" cy="12759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Pole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5991138" y="4243455"/>
            <a:ext cx="2633457" cy="1576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Overhead Three Phase Step Down Transformer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235795" y="3774853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Overhead Three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7AE3CA-8890-4E1F-BCFD-869909C9C270}"/>
              </a:ext>
            </a:extLst>
          </p:cNvPr>
          <p:cNvSpPr/>
          <p:nvPr/>
        </p:nvSpPr>
        <p:spPr bwMode="auto">
          <a:xfrm>
            <a:off x="5696732" y="256366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A0D36E-4B0E-4D94-87CE-1F5109C6DFF1}"/>
              </a:ext>
            </a:extLst>
          </p:cNvPr>
          <p:cNvCxnSpPr>
            <a:cxnSpLocks/>
            <a:stCxn id="60" idx="4"/>
            <a:endCxn id="42" idx="0"/>
          </p:cNvCxnSpPr>
          <p:nvPr/>
        </p:nvCxnSpPr>
        <p:spPr bwMode="auto">
          <a:xfrm>
            <a:off x="5833892" y="2883702"/>
            <a:ext cx="20086" cy="970568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321E084F-4B97-4ADF-AA59-22EF8E9D6153}"/>
              </a:ext>
            </a:extLst>
          </p:cNvPr>
          <p:cNvSpPr/>
          <p:nvPr/>
        </p:nvSpPr>
        <p:spPr bwMode="auto">
          <a:xfrm>
            <a:off x="6807116" y="2541523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9EE26-46DA-4626-86D9-724D6D83E0D2}"/>
              </a:ext>
            </a:extLst>
          </p:cNvPr>
          <p:cNvSpPr txBox="1"/>
          <p:nvPr/>
        </p:nvSpPr>
        <p:spPr>
          <a:xfrm>
            <a:off x="7307866" y="2620386"/>
            <a:ext cx="1166325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Transformer Unit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AC2EAB-DE9C-49AA-9B10-3F5E8BC8EF52}"/>
              </a:ext>
            </a:extLst>
          </p:cNvPr>
          <p:cNvCxnSpPr>
            <a:cxnSpLocks/>
            <a:stCxn id="21" idx="2"/>
            <a:endCxn id="42" idx="7"/>
          </p:cNvCxnSpPr>
          <p:nvPr/>
        </p:nvCxnSpPr>
        <p:spPr bwMode="auto">
          <a:xfrm flipH="1">
            <a:off x="5950965" y="2815843"/>
            <a:ext cx="993311" cy="1085296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9DD5EA-DDB7-444C-A1D0-3569E8F27D90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CD3671-FC95-40ED-9A68-D8FF2A58B6B8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43FA30-1EDF-425B-B8B9-64E0646CF42F}"/>
              </a:ext>
            </a:extLst>
          </p:cNvPr>
          <p:cNvSpPr/>
          <p:nvPr/>
        </p:nvSpPr>
        <p:spPr>
          <a:xfrm>
            <a:off x="6627164" y="3342784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Transformer and Transformer Unit Table</a:t>
            </a:r>
          </a:p>
        </p:txBody>
      </p:sp>
    </p:spTree>
    <p:extLst>
      <p:ext uri="{BB962C8B-B14F-4D97-AF65-F5344CB8AC3E}">
        <p14:creationId xmlns:p14="http://schemas.microsoft.com/office/powerpoint/2010/main" val="1177056264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B3F87E3-F313-4A66-A123-B482732FAF3C}"/>
              </a:ext>
            </a:extLst>
          </p:cNvPr>
          <p:cNvSpPr/>
          <p:nvPr/>
        </p:nvSpPr>
        <p:spPr bwMode="auto">
          <a:xfrm>
            <a:off x="3976577" y="2721936"/>
            <a:ext cx="4540103" cy="3004352"/>
          </a:xfrm>
          <a:custGeom>
            <a:avLst/>
            <a:gdLst>
              <a:gd name="connsiteX0" fmla="*/ 0 w 4561368"/>
              <a:gd name="connsiteY0" fmla="*/ 0 h 2636874"/>
              <a:gd name="connsiteX1" fmla="*/ 42531 w 4561368"/>
              <a:gd name="connsiteY1" fmla="*/ 2636874 h 2636874"/>
              <a:gd name="connsiteX2" fmla="*/ 2849526 w 4561368"/>
              <a:gd name="connsiteY2" fmla="*/ 2636874 h 2636874"/>
              <a:gd name="connsiteX3" fmla="*/ 4561368 w 4561368"/>
              <a:gd name="connsiteY3" fmla="*/ 1818167 h 2636874"/>
              <a:gd name="connsiteX4" fmla="*/ 3870251 w 4561368"/>
              <a:gd name="connsiteY4" fmla="*/ 0 h 2636874"/>
              <a:gd name="connsiteX5" fmla="*/ 0 w 4561368"/>
              <a:gd name="connsiteY5" fmla="*/ 0 h 2636874"/>
              <a:gd name="connsiteX0" fmla="*/ 0 w 4561368"/>
              <a:gd name="connsiteY0" fmla="*/ 31898 h 2668772"/>
              <a:gd name="connsiteX1" fmla="*/ 42531 w 4561368"/>
              <a:gd name="connsiteY1" fmla="*/ 2668772 h 2668772"/>
              <a:gd name="connsiteX2" fmla="*/ 2849526 w 4561368"/>
              <a:gd name="connsiteY2" fmla="*/ 2668772 h 2668772"/>
              <a:gd name="connsiteX3" fmla="*/ 4561368 w 4561368"/>
              <a:gd name="connsiteY3" fmla="*/ 1850065 h 2668772"/>
              <a:gd name="connsiteX4" fmla="*/ 3859618 w 4561368"/>
              <a:gd name="connsiteY4" fmla="*/ 0 h 2668772"/>
              <a:gd name="connsiteX5" fmla="*/ 0 w 4561368"/>
              <a:gd name="connsiteY5" fmla="*/ 31898 h 2668772"/>
              <a:gd name="connsiteX0" fmla="*/ 0 w 4572001"/>
              <a:gd name="connsiteY0" fmla="*/ 31898 h 2668772"/>
              <a:gd name="connsiteX1" fmla="*/ 42531 w 4572001"/>
              <a:gd name="connsiteY1" fmla="*/ 2668772 h 2668772"/>
              <a:gd name="connsiteX2" fmla="*/ 2849526 w 4572001"/>
              <a:gd name="connsiteY2" fmla="*/ 2668772 h 2668772"/>
              <a:gd name="connsiteX3" fmla="*/ 4572001 w 4572001"/>
              <a:gd name="connsiteY3" fmla="*/ 1839432 h 2668772"/>
              <a:gd name="connsiteX4" fmla="*/ 3859618 w 4572001"/>
              <a:gd name="connsiteY4" fmla="*/ 0 h 2668772"/>
              <a:gd name="connsiteX5" fmla="*/ 0 w 457200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49526 w 4529471"/>
              <a:gd name="connsiteY2" fmla="*/ 2668772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28261 w 4529471"/>
              <a:gd name="connsiteY2" fmla="*/ 2637442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28261 w 4529471"/>
              <a:gd name="connsiteY2" fmla="*/ 2658329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53163 w 4540103"/>
              <a:gd name="connsiteY2" fmla="*/ 2668772 h 2668772"/>
              <a:gd name="connsiteX3" fmla="*/ 2838893 w 4540103"/>
              <a:gd name="connsiteY3" fmla="*/ 2658329 h 2668772"/>
              <a:gd name="connsiteX4" fmla="*/ 4540103 w 4540103"/>
              <a:gd name="connsiteY4" fmla="*/ 1828800 h 2668772"/>
              <a:gd name="connsiteX5" fmla="*/ 3870250 w 4540103"/>
              <a:gd name="connsiteY5" fmla="*/ 0 h 2668772"/>
              <a:gd name="connsiteX6" fmla="*/ 10632 w 4540103"/>
              <a:gd name="connsiteY6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53163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53163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414670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414670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510363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510363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489097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700103"/>
              <a:gd name="connsiteX1" fmla="*/ 0 w 4540103"/>
              <a:gd name="connsiteY1" fmla="*/ 501284 h 2700103"/>
              <a:gd name="connsiteX2" fmla="*/ 478465 w 4540103"/>
              <a:gd name="connsiteY2" fmla="*/ 1054784 h 2700103"/>
              <a:gd name="connsiteX3" fmla="*/ 489097 w 4540103"/>
              <a:gd name="connsiteY3" fmla="*/ 2668772 h 2700103"/>
              <a:gd name="connsiteX4" fmla="*/ 2785731 w 4540103"/>
              <a:gd name="connsiteY4" fmla="*/ 2700103 h 2700103"/>
              <a:gd name="connsiteX5" fmla="*/ 4540103 w 4540103"/>
              <a:gd name="connsiteY5" fmla="*/ 1828800 h 2700103"/>
              <a:gd name="connsiteX6" fmla="*/ 3870250 w 4540103"/>
              <a:gd name="connsiteY6" fmla="*/ 0 h 2700103"/>
              <a:gd name="connsiteX7" fmla="*/ 10632 w 4540103"/>
              <a:gd name="connsiteY7" fmla="*/ 31898 h 2700103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489097 w 4540103"/>
              <a:gd name="connsiteY3" fmla="*/ 2668772 h 2668772"/>
              <a:gd name="connsiteX4" fmla="*/ 2785731 w 4540103"/>
              <a:gd name="connsiteY4" fmla="*/ 2658330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79217"/>
              <a:gd name="connsiteX1" fmla="*/ 0 w 4540103"/>
              <a:gd name="connsiteY1" fmla="*/ 501284 h 2679217"/>
              <a:gd name="connsiteX2" fmla="*/ 478465 w 4540103"/>
              <a:gd name="connsiteY2" fmla="*/ 1054784 h 2679217"/>
              <a:gd name="connsiteX3" fmla="*/ 489097 w 4540103"/>
              <a:gd name="connsiteY3" fmla="*/ 2668772 h 2679217"/>
              <a:gd name="connsiteX4" fmla="*/ 2785731 w 4540103"/>
              <a:gd name="connsiteY4" fmla="*/ 2679217 h 2679217"/>
              <a:gd name="connsiteX5" fmla="*/ 4540103 w 4540103"/>
              <a:gd name="connsiteY5" fmla="*/ 1828800 h 2679217"/>
              <a:gd name="connsiteX6" fmla="*/ 3870250 w 4540103"/>
              <a:gd name="connsiteY6" fmla="*/ 0 h 2679217"/>
              <a:gd name="connsiteX7" fmla="*/ 10632 w 4540103"/>
              <a:gd name="connsiteY7" fmla="*/ 31898 h 2679217"/>
              <a:gd name="connsiteX0" fmla="*/ 10632 w 4540103"/>
              <a:gd name="connsiteY0" fmla="*/ 31898 h 2679217"/>
              <a:gd name="connsiteX1" fmla="*/ 0 w 4540103"/>
              <a:gd name="connsiteY1" fmla="*/ 501284 h 2679217"/>
              <a:gd name="connsiteX2" fmla="*/ 478465 w 4540103"/>
              <a:gd name="connsiteY2" fmla="*/ 1054784 h 2679217"/>
              <a:gd name="connsiteX3" fmla="*/ 489097 w 4540103"/>
              <a:gd name="connsiteY3" fmla="*/ 2668772 h 2679217"/>
              <a:gd name="connsiteX4" fmla="*/ 2785731 w 4540103"/>
              <a:gd name="connsiteY4" fmla="*/ 2679217 h 2679217"/>
              <a:gd name="connsiteX5" fmla="*/ 3621652 w 4540103"/>
              <a:gd name="connsiteY5" fmla="*/ 2257799 h 2679217"/>
              <a:gd name="connsiteX6" fmla="*/ 4540103 w 4540103"/>
              <a:gd name="connsiteY6" fmla="*/ 1828800 h 2679217"/>
              <a:gd name="connsiteX7" fmla="*/ 3870250 w 4540103"/>
              <a:gd name="connsiteY7" fmla="*/ 0 h 2679217"/>
              <a:gd name="connsiteX8" fmla="*/ 10632 w 4540103"/>
              <a:gd name="connsiteY8" fmla="*/ 31898 h 2679217"/>
              <a:gd name="connsiteX0" fmla="*/ 10632 w 4540103"/>
              <a:gd name="connsiteY0" fmla="*/ 31898 h 2802395"/>
              <a:gd name="connsiteX1" fmla="*/ 0 w 4540103"/>
              <a:gd name="connsiteY1" fmla="*/ 501284 h 2802395"/>
              <a:gd name="connsiteX2" fmla="*/ 478465 w 4540103"/>
              <a:gd name="connsiteY2" fmla="*/ 1054784 h 2802395"/>
              <a:gd name="connsiteX3" fmla="*/ 489097 w 4540103"/>
              <a:gd name="connsiteY3" fmla="*/ 2668772 h 2802395"/>
              <a:gd name="connsiteX4" fmla="*/ 3645703 w 4540103"/>
              <a:gd name="connsiteY4" fmla="*/ 2802395 h 2802395"/>
              <a:gd name="connsiteX5" fmla="*/ 3621652 w 4540103"/>
              <a:gd name="connsiteY5" fmla="*/ 2257799 h 2802395"/>
              <a:gd name="connsiteX6" fmla="*/ 4540103 w 4540103"/>
              <a:gd name="connsiteY6" fmla="*/ 1828800 h 2802395"/>
              <a:gd name="connsiteX7" fmla="*/ 3870250 w 4540103"/>
              <a:gd name="connsiteY7" fmla="*/ 0 h 2802395"/>
              <a:gd name="connsiteX8" fmla="*/ 10632 w 4540103"/>
              <a:gd name="connsiteY8" fmla="*/ 31898 h 2802395"/>
              <a:gd name="connsiteX0" fmla="*/ 10632 w 4540103"/>
              <a:gd name="connsiteY0" fmla="*/ 31898 h 2802395"/>
              <a:gd name="connsiteX1" fmla="*/ 0 w 4540103"/>
              <a:gd name="connsiteY1" fmla="*/ 501284 h 2802395"/>
              <a:gd name="connsiteX2" fmla="*/ 478465 w 4540103"/>
              <a:gd name="connsiteY2" fmla="*/ 1054784 h 2802395"/>
              <a:gd name="connsiteX3" fmla="*/ 478212 w 4540103"/>
              <a:gd name="connsiteY3" fmla="*/ 2791951 h 2802395"/>
              <a:gd name="connsiteX4" fmla="*/ 3645703 w 4540103"/>
              <a:gd name="connsiteY4" fmla="*/ 2802395 h 2802395"/>
              <a:gd name="connsiteX5" fmla="*/ 3621652 w 4540103"/>
              <a:gd name="connsiteY5" fmla="*/ 2257799 h 2802395"/>
              <a:gd name="connsiteX6" fmla="*/ 4540103 w 4540103"/>
              <a:gd name="connsiteY6" fmla="*/ 1828800 h 2802395"/>
              <a:gd name="connsiteX7" fmla="*/ 3870250 w 4540103"/>
              <a:gd name="connsiteY7" fmla="*/ 0 h 2802395"/>
              <a:gd name="connsiteX8" fmla="*/ 10632 w 4540103"/>
              <a:gd name="connsiteY8" fmla="*/ 31898 h 2802395"/>
              <a:gd name="connsiteX0" fmla="*/ 10632 w 4540103"/>
              <a:gd name="connsiteY0" fmla="*/ 31898 h 2833010"/>
              <a:gd name="connsiteX1" fmla="*/ 0 w 4540103"/>
              <a:gd name="connsiteY1" fmla="*/ 501284 h 2833010"/>
              <a:gd name="connsiteX2" fmla="*/ 478465 w 4540103"/>
              <a:gd name="connsiteY2" fmla="*/ 1054784 h 2833010"/>
              <a:gd name="connsiteX3" fmla="*/ 478212 w 4540103"/>
              <a:gd name="connsiteY3" fmla="*/ 2833010 h 2833010"/>
              <a:gd name="connsiteX4" fmla="*/ 3645703 w 4540103"/>
              <a:gd name="connsiteY4" fmla="*/ 2802395 h 2833010"/>
              <a:gd name="connsiteX5" fmla="*/ 3621652 w 4540103"/>
              <a:gd name="connsiteY5" fmla="*/ 2257799 h 2833010"/>
              <a:gd name="connsiteX6" fmla="*/ 4540103 w 4540103"/>
              <a:gd name="connsiteY6" fmla="*/ 1828800 h 2833010"/>
              <a:gd name="connsiteX7" fmla="*/ 3870250 w 4540103"/>
              <a:gd name="connsiteY7" fmla="*/ 0 h 2833010"/>
              <a:gd name="connsiteX8" fmla="*/ 10632 w 4540103"/>
              <a:gd name="connsiteY8" fmla="*/ 31898 h 2833010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870250 w 4540103"/>
              <a:gd name="connsiteY7" fmla="*/ 0 h 2843455"/>
              <a:gd name="connsiteX8" fmla="*/ 10632 w 4540103"/>
              <a:gd name="connsiteY8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4046194 w 4540103"/>
              <a:gd name="connsiteY7" fmla="*/ 533296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926452 w 4540103"/>
              <a:gd name="connsiteY7" fmla="*/ 56409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872024 w 4540103"/>
              <a:gd name="connsiteY7" fmla="*/ 150846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828480 w 4540103"/>
              <a:gd name="connsiteY5" fmla="*/ 2155150 h 2843455"/>
              <a:gd name="connsiteX6" fmla="*/ 4540103 w 4540103"/>
              <a:gd name="connsiteY6" fmla="*/ 1828800 h 2843455"/>
              <a:gd name="connsiteX7" fmla="*/ 3872024 w 4540103"/>
              <a:gd name="connsiteY7" fmla="*/ 150846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33010"/>
              <a:gd name="connsiteX1" fmla="*/ 0 w 4540103"/>
              <a:gd name="connsiteY1" fmla="*/ 501284 h 2833010"/>
              <a:gd name="connsiteX2" fmla="*/ 478465 w 4540103"/>
              <a:gd name="connsiteY2" fmla="*/ 1054784 h 2833010"/>
              <a:gd name="connsiteX3" fmla="*/ 478212 w 4540103"/>
              <a:gd name="connsiteY3" fmla="*/ 2833010 h 2833010"/>
              <a:gd name="connsiteX4" fmla="*/ 3819874 w 4540103"/>
              <a:gd name="connsiteY4" fmla="*/ 2822925 h 2833010"/>
              <a:gd name="connsiteX5" fmla="*/ 3828480 w 4540103"/>
              <a:gd name="connsiteY5" fmla="*/ 2155150 h 2833010"/>
              <a:gd name="connsiteX6" fmla="*/ 4540103 w 4540103"/>
              <a:gd name="connsiteY6" fmla="*/ 1828800 h 2833010"/>
              <a:gd name="connsiteX7" fmla="*/ 3872024 w 4540103"/>
              <a:gd name="connsiteY7" fmla="*/ 1508461 h 2833010"/>
              <a:gd name="connsiteX8" fmla="*/ 3870250 w 4540103"/>
              <a:gd name="connsiteY8" fmla="*/ 0 h 2833010"/>
              <a:gd name="connsiteX9" fmla="*/ 10632 w 4540103"/>
              <a:gd name="connsiteY9" fmla="*/ 31898 h 283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103" h="2833010">
                <a:moveTo>
                  <a:pt x="10632" y="31898"/>
                </a:moveTo>
                <a:lnTo>
                  <a:pt x="0" y="501284"/>
                </a:lnTo>
                <a:cubicBezTo>
                  <a:pt x="0" y="619643"/>
                  <a:pt x="478465" y="936425"/>
                  <a:pt x="478465" y="1054784"/>
                </a:cubicBezTo>
                <a:cubicBezTo>
                  <a:pt x="496186" y="2668452"/>
                  <a:pt x="471123" y="1992155"/>
                  <a:pt x="478212" y="2833010"/>
                </a:cubicBezTo>
                <a:lnTo>
                  <a:pt x="3819874" y="2822925"/>
                </a:lnTo>
                <a:lnTo>
                  <a:pt x="3828480" y="2155150"/>
                </a:lnTo>
                <a:lnTo>
                  <a:pt x="4540103" y="1828800"/>
                </a:lnTo>
                <a:lnTo>
                  <a:pt x="3872024" y="1508461"/>
                </a:lnTo>
                <a:cubicBezTo>
                  <a:pt x="3871433" y="1005641"/>
                  <a:pt x="3870841" y="502820"/>
                  <a:pt x="3870250" y="0"/>
                </a:cubicBezTo>
                <a:lnTo>
                  <a:pt x="10632" y="3189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Step Transformer Wye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2744827" y="4239282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998521" y="246233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7921003" y="3592758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</a:t>
            </a:r>
            <a:r>
              <a:rPr lang="en-US" sz="800" b="1" dirty="0">
                <a:solidFill>
                  <a:schemeClr val="bg1"/>
                </a:solidFill>
              </a:rPr>
              <a:t>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>
            <a:off x="149298" y="2938220"/>
            <a:ext cx="5639957" cy="9469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2735065" y="3614900"/>
            <a:ext cx="1606307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Arrester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257558" y="222974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 flipH="1">
            <a:off x="8809463" y="4128497"/>
            <a:ext cx="531258" cy="54832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8489423" y="4539657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9272141" y="3854177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9877969" y="3835127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9409301" y="4522049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Transformer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Step Three Phase Wye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109" idx="0"/>
            <a:endCxn id="103" idx="4"/>
          </p:cNvCxnSpPr>
          <p:nvPr/>
        </p:nvCxnSpPr>
        <p:spPr bwMode="auto">
          <a:xfrm flipV="1">
            <a:off x="5146440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5514935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343AE-409E-4B0F-AF3D-FD6E2E3622B1}"/>
              </a:ext>
            </a:extLst>
          </p:cNvPr>
          <p:cNvSpPr/>
          <p:nvPr/>
        </p:nvSpPr>
        <p:spPr bwMode="auto">
          <a:xfrm>
            <a:off x="6705901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8DC96-ED68-4277-9E22-361EEA107BC5}"/>
              </a:ext>
            </a:extLst>
          </p:cNvPr>
          <p:cNvSpPr/>
          <p:nvPr/>
        </p:nvSpPr>
        <p:spPr bwMode="auto">
          <a:xfrm>
            <a:off x="7109994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1FF763-B7C2-486A-BAB9-A8E9C78DA6BF}"/>
              </a:ext>
            </a:extLst>
          </p:cNvPr>
          <p:cNvSpPr/>
          <p:nvPr/>
        </p:nvSpPr>
        <p:spPr bwMode="auto">
          <a:xfrm>
            <a:off x="4908807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29CC2E-C991-4E51-9DC5-D3ACB2915B09}"/>
              </a:ext>
            </a:extLst>
          </p:cNvPr>
          <p:cNvSpPr/>
          <p:nvPr/>
        </p:nvSpPr>
        <p:spPr bwMode="auto">
          <a:xfrm>
            <a:off x="4504714" y="280779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6110409" y="28021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214A74-E6C2-4F04-9E29-7EF66D6C85C0}"/>
              </a:ext>
            </a:extLst>
          </p:cNvPr>
          <p:cNvSpPr/>
          <p:nvPr/>
        </p:nvSpPr>
        <p:spPr bwMode="auto">
          <a:xfrm>
            <a:off x="4105937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31C665-0580-4BCC-90DF-98E3A7364142}"/>
              </a:ext>
            </a:extLst>
          </p:cNvPr>
          <p:cNvSpPr/>
          <p:nvPr/>
        </p:nvSpPr>
        <p:spPr bwMode="auto">
          <a:xfrm>
            <a:off x="7514088" y="280106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15BF3C9-7901-456E-82FC-0625006A8825}"/>
              </a:ext>
            </a:extLst>
          </p:cNvPr>
          <p:cNvSpPr/>
          <p:nvPr/>
        </p:nvSpPr>
        <p:spPr bwMode="auto">
          <a:xfrm>
            <a:off x="5401328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D2D4531-DE97-4127-B1CB-9B70A744653D}"/>
              </a:ext>
            </a:extLst>
          </p:cNvPr>
          <p:cNvSpPr/>
          <p:nvPr/>
        </p:nvSpPr>
        <p:spPr bwMode="auto">
          <a:xfrm>
            <a:off x="5009280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5090C1-7739-4326-9C6F-DFCE01E2B407}"/>
              </a:ext>
            </a:extLst>
          </p:cNvPr>
          <p:cNvSpPr/>
          <p:nvPr/>
        </p:nvSpPr>
        <p:spPr bwMode="auto">
          <a:xfrm>
            <a:off x="4617232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B1D9557-C8CD-4256-AC9E-1B791F12D6CE}"/>
              </a:ext>
            </a:extLst>
          </p:cNvPr>
          <p:cNvSpPr/>
          <p:nvPr/>
        </p:nvSpPr>
        <p:spPr bwMode="auto">
          <a:xfrm>
            <a:off x="7002792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C33692-CE24-4498-A8E4-E02D2324737C}"/>
              </a:ext>
            </a:extLst>
          </p:cNvPr>
          <p:cNvSpPr/>
          <p:nvPr/>
        </p:nvSpPr>
        <p:spPr bwMode="auto">
          <a:xfrm>
            <a:off x="6610744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903B3B1-6CB5-4788-84A3-497087150AAA}"/>
              </a:ext>
            </a:extLst>
          </p:cNvPr>
          <p:cNvSpPr/>
          <p:nvPr/>
        </p:nvSpPr>
        <p:spPr bwMode="auto">
          <a:xfrm>
            <a:off x="6218696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5401328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5009280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617232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32D6DF-A22C-471C-BE8F-484203149C76}"/>
              </a:ext>
            </a:extLst>
          </p:cNvPr>
          <p:cNvSpPr/>
          <p:nvPr/>
        </p:nvSpPr>
        <p:spPr bwMode="auto">
          <a:xfrm>
            <a:off x="5907527" y="510530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86C3F9C-12AF-4741-87E3-DDA4F1FA93E2}"/>
              </a:ext>
            </a:extLst>
          </p:cNvPr>
          <p:cNvSpPr/>
          <p:nvPr/>
        </p:nvSpPr>
        <p:spPr bwMode="auto">
          <a:xfrm>
            <a:off x="5512298" y="50521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EAF8EE-8F70-47E2-A5EB-4A1E3702F8EA}"/>
              </a:ext>
            </a:extLst>
          </p:cNvPr>
          <p:cNvSpPr/>
          <p:nvPr/>
        </p:nvSpPr>
        <p:spPr bwMode="auto">
          <a:xfrm>
            <a:off x="5117069" y="499897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376950-67E2-441F-B35A-0738A79D4749}"/>
              </a:ext>
            </a:extLst>
          </p:cNvPr>
          <p:cNvSpPr txBox="1"/>
          <p:nvPr/>
        </p:nvSpPr>
        <p:spPr>
          <a:xfrm>
            <a:off x="3964882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40F2B9-08BE-443F-8881-85C3B2793CEF}"/>
              </a:ext>
            </a:extLst>
          </p:cNvPr>
          <p:cNvSpPr txBox="1"/>
          <p:nvPr/>
        </p:nvSpPr>
        <p:spPr>
          <a:xfrm>
            <a:off x="6926306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4" idx="0"/>
            <a:endCxn id="88" idx="2"/>
          </p:cNvCxnSpPr>
          <p:nvPr/>
        </p:nvCxnSpPr>
        <p:spPr bwMode="auto">
          <a:xfrm flipH="1" flipV="1">
            <a:off x="4243097" y="3084849"/>
            <a:ext cx="511295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02" idx="0"/>
            <a:endCxn id="61" idx="2"/>
          </p:cNvCxnSpPr>
          <p:nvPr/>
        </p:nvCxnSpPr>
        <p:spPr bwMode="auto">
          <a:xfrm flipH="1" flipV="1">
            <a:off x="5045967" y="3084849"/>
            <a:ext cx="492521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3" idx="0"/>
            <a:endCxn id="70" idx="2"/>
          </p:cNvCxnSpPr>
          <p:nvPr/>
        </p:nvCxnSpPr>
        <p:spPr bwMode="auto">
          <a:xfrm flipH="1" flipV="1">
            <a:off x="4641874" y="3082115"/>
            <a:ext cx="504566" cy="5288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07" idx="0"/>
            <a:endCxn id="55" idx="2"/>
          </p:cNvCxnSpPr>
          <p:nvPr/>
        </p:nvCxnSpPr>
        <p:spPr bwMode="auto">
          <a:xfrm flipV="1">
            <a:off x="6355856" y="3084849"/>
            <a:ext cx="487205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6" idx="0"/>
            <a:endCxn id="38" idx="2"/>
          </p:cNvCxnSpPr>
          <p:nvPr/>
        </p:nvCxnSpPr>
        <p:spPr bwMode="auto">
          <a:xfrm flipV="1">
            <a:off x="6747904" y="3084849"/>
            <a:ext cx="499250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5" idx="0"/>
            <a:endCxn id="94" idx="2"/>
          </p:cNvCxnSpPr>
          <p:nvPr/>
        </p:nvCxnSpPr>
        <p:spPr bwMode="auto">
          <a:xfrm flipV="1">
            <a:off x="7139952" y="3075380"/>
            <a:ext cx="511296" cy="53556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496BAA-9C92-4E8C-9CA5-B6F2D53AE0DC}"/>
              </a:ext>
            </a:extLst>
          </p:cNvPr>
          <p:cNvCxnSpPr>
            <a:cxnSpLocks/>
            <a:stCxn id="115" idx="0"/>
            <a:endCxn id="109" idx="4"/>
          </p:cNvCxnSpPr>
          <p:nvPr/>
        </p:nvCxnSpPr>
        <p:spPr bwMode="auto">
          <a:xfrm flipH="1" flipV="1">
            <a:off x="5146440" y="4598417"/>
            <a:ext cx="503018" cy="45372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1E90C63-E37B-4438-A8EF-2648E28A0D0B}"/>
              </a:ext>
            </a:extLst>
          </p:cNvPr>
          <p:cNvCxnSpPr>
            <a:cxnSpLocks/>
            <a:stCxn id="114" idx="4"/>
            <a:endCxn id="105" idx="4"/>
          </p:cNvCxnSpPr>
          <p:nvPr/>
        </p:nvCxnSpPr>
        <p:spPr bwMode="auto">
          <a:xfrm rot="5400000" flipH="1" flipV="1">
            <a:off x="5845140" y="4130531"/>
            <a:ext cx="1494358" cy="1095265"/>
          </a:xfrm>
          <a:prstGeom prst="bentConnector3">
            <a:avLst>
              <a:gd name="adj1" fmla="val -15298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080117B-9BD5-47FF-BEE0-96004B5300FC}"/>
              </a:ext>
            </a:extLst>
          </p:cNvPr>
          <p:cNvCxnSpPr>
            <a:cxnSpLocks/>
            <a:stCxn id="110" idx="0"/>
            <a:endCxn id="104" idx="4"/>
          </p:cNvCxnSpPr>
          <p:nvPr/>
        </p:nvCxnSpPr>
        <p:spPr bwMode="auto">
          <a:xfrm flipV="1">
            <a:off x="4754392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99C865-881D-4DE3-A355-2538F142E198}"/>
              </a:ext>
            </a:extLst>
          </p:cNvPr>
          <p:cNvCxnSpPr>
            <a:cxnSpLocks/>
            <a:stCxn id="108" idx="0"/>
            <a:endCxn id="102" idx="4"/>
          </p:cNvCxnSpPr>
          <p:nvPr/>
        </p:nvCxnSpPr>
        <p:spPr bwMode="auto">
          <a:xfrm flipV="1">
            <a:off x="5538488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A3D0AB0-9137-4880-8669-ED1B4A00825B}"/>
              </a:ext>
            </a:extLst>
          </p:cNvPr>
          <p:cNvCxnSpPr>
            <a:cxnSpLocks/>
            <a:stCxn id="116" idx="4"/>
            <a:endCxn id="107" idx="4"/>
          </p:cNvCxnSpPr>
          <p:nvPr/>
        </p:nvCxnSpPr>
        <p:spPr bwMode="auto">
          <a:xfrm rot="5400000" flipH="1" flipV="1">
            <a:off x="5111028" y="4074185"/>
            <a:ext cx="1388028" cy="1101627"/>
          </a:xfrm>
          <a:prstGeom prst="bentConnector3">
            <a:avLst>
              <a:gd name="adj1" fmla="val -16469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51C9E9-88AA-4E85-BE5E-CCFDF9750938}"/>
              </a:ext>
            </a:extLst>
          </p:cNvPr>
          <p:cNvCxnSpPr>
            <a:cxnSpLocks/>
            <a:stCxn id="115" idx="4"/>
            <a:endCxn id="106" idx="4"/>
          </p:cNvCxnSpPr>
          <p:nvPr/>
        </p:nvCxnSpPr>
        <p:spPr bwMode="auto">
          <a:xfrm rot="5400000" flipH="1" flipV="1">
            <a:off x="5478084" y="4102359"/>
            <a:ext cx="1441193" cy="1098446"/>
          </a:xfrm>
          <a:prstGeom prst="bentConnector3">
            <a:avLst>
              <a:gd name="adj1" fmla="val -15862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83D25A5-3467-44B9-96A7-D37CE738B918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 bwMode="auto">
          <a:xfrm flipH="1" flipV="1">
            <a:off x="4754392" y="4598417"/>
            <a:ext cx="499837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0C3DB09-2E99-4031-A4D4-6B190674D2DB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 bwMode="auto">
          <a:xfrm flipH="1" flipV="1">
            <a:off x="5538488" y="4598417"/>
            <a:ext cx="506199" cy="50688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BD892A1-4B23-448F-A8EE-62968A71A499}"/>
              </a:ext>
            </a:extLst>
          </p:cNvPr>
          <p:cNvSpPr/>
          <p:nvPr/>
        </p:nvSpPr>
        <p:spPr bwMode="auto">
          <a:xfrm>
            <a:off x="9369128" y="514070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AE3452A-9DE0-4CBF-9AA8-5997E8658787}"/>
              </a:ext>
            </a:extLst>
          </p:cNvPr>
          <p:cNvSpPr txBox="1"/>
          <p:nvPr/>
        </p:nvSpPr>
        <p:spPr>
          <a:xfrm>
            <a:off x="9877969" y="5124922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1F01808-69F1-48B3-B43A-09AA0BAFD939}"/>
              </a:ext>
            </a:extLst>
          </p:cNvPr>
          <p:cNvCxnSpPr>
            <a:cxnSpLocks/>
            <a:stCxn id="45" idx="0"/>
            <a:endCxn id="187" idx="1"/>
          </p:cNvCxnSpPr>
          <p:nvPr/>
        </p:nvCxnSpPr>
        <p:spPr bwMode="auto">
          <a:xfrm>
            <a:off x="8809463" y="4676817"/>
            <a:ext cx="599838" cy="5107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86238CE-8E8C-4EBA-8E3F-FEE830A309F3}"/>
              </a:ext>
            </a:extLst>
          </p:cNvPr>
          <p:cNvSpPr txBox="1"/>
          <p:nvPr/>
        </p:nvSpPr>
        <p:spPr>
          <a:xfrm>
            <a:off x="2744827" y="5044642"/>
            <a:ext cx="17552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Step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1"/>
          </p:cNvCxnSpPr>
          <p:nvPr/>
        </p:nvCxnSpPr>
        <p:spPr bwMode="auto">
          <a:xfrm flipV="1">
            <a:off x="6110409" y="2938221"/>
            <a:ext cx="5975261" cy="107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C259DCE-03D6-4851-87B0-6F30C099DFDC}"/>
              </a:ext>
            </a:extLst>
          </p:cNvPr>
          <p:cNvSpPr txBox="1"/>
          <p:nvPr/>
        </p:nvSpPr>
        <p:spPr>
          <a:xfrm>
            <a:off x="2573368" y="2748454"/>
            <a:ext cx="517982" cy="2288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x KV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C740C-82F5-4205-8054-A4A214A54C59}"/>
              </a:ext>
            </a:extLst>
          </p:cNvPr>
          <p:cNvSpPr txBox="1"/>
          <p:nvPr/>
        </p:nvSpPr>
        <p:spPr>
          <a:xfrm>
            <a:off x="9087352" y="2748453"/>
            <a:ext cx="517982" cy="2288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y KV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104F02-16B8-4C78-BA24-F0933467D38B}"/>
              </a:ext>
            </a:extLst>
          </p:cNvPr>
          <p:cNvSpPr txBox="1"/>
          <p:nvPr/>
        </p:nvSpPr>
        <p:spPr>
          <a:xfrm>
            <a:off x="66774" y="5537898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For the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093524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53">
            <a:extLst>
              <a:ext uri="{FF2B5EF4-FFF2-40B4-BE49-F238E27FC236}">
                <a16:creationId xmlns:a16="http://schemas.microsoft.com/office/drawing/2014/main" id="{9C5B8421-14F8-694C-8C22-1C1CFFFF996B}"/>
              </a:ext>
            </a:extLst>
          </p:cNvPr>
          <p:cNvSpPr/>
          <p:nvPr/>
        </p:nvSpPr>
        <p:spPr bwMode="auto">
          <a:xfrm>
            <a:off x="3976577" y="2721936"/>
            <a:ext cx="4540103" cy="3004352"/>
          </a:xfrm>
          <a:custGeom>
            <a:avLst/>
            <a:gdLst>
              <a:gd name="connsiteX0" fmla="*/ 0 w 4561368"/>
              <a:gd name="connsiteY0" fmla="*/ 0 h 2636874"/>
              <a:gd name="connsiteX1" fmla="*/ 42531 w 4561368"/>
              <a:gd name="connsiteY1" fmla="*/ 2636874 h 2636874"/>
              <a:gd name="connsiteX2" fmla="*/ 2849526 w 4561368"/>
              <a:gd name="connsiteY2" fmla="*/ 2636874 h 2636874"/>
              <a:gd name="connsiteX3" fmla="*/ 4561368 w 4561368"/>
              <a:gd name="connsiteY3" fmla="*/ 1818167 h 2636874"/>
              <a:gd name="connsiteX4" fmla="*/ 3870251 w 4561368"/>
              <a:gd name="connsiteY4" fmla="*/ 0 h 2636874"/>
              <a:gd name="connsiteX5" fmla="*/ 0 w 4561368"/>
              <a:gd name="connsiteY5" fmla="*/ 0 h 2636874"/>
              <a:gd name="connsiteX0" fmla="*/ 0 w 4561368"/>
              <a:gd name="connsiteY0" fmla="*/ 31898 h 2668772"/>
              <a:gd name="connsiteX1" fmla="*/ 42531 w 4561368"/>
              <a:gd name="connsiteY1" fmla="*/ 2668772 h 2668772"/>
              <a:gd name="connsiteX2" fmla="*/ 2849526 w 4561368"/>
              <a:gd name="connsiteY2" fmla="*/ 2668772 h 2668772"/>
              <a:gd name="connsiteX3" fmla="*/ 4561368 w 4561368"/>
              <a:gd name="connsiteY3" fmla="*/ 1850065 h 2668772"/>
              <a:gd name="connsiteX4" fmla="*/ 3859618 w 4561368"/>
              <a:gd name="connsiteY4" fmla="*/ 0 h 2668772"/>
              <a:gd name="connsiteX5" fmla="*/ 0 w 4561368"/>
              <a:gd name="connsiteY5" fmla="*/ 31898 h 2668772"/>
              <a:gd name="connsiteX0" fmla="*/ 0 w 4572001"/>
              <a:gd name="connsiteY0" fmla="*/ 31898 h 2668772"/>
              <a:gd name="connsiteX1" fmla="*/ 42531 w 4572001"/>
              <a:gd name="connsiteY1" fmla="*/ 2668772 h 2668772"/>
              <a:gd name="connsiteX2" fmla="*/ 2849526 w 4572001"/>
              <a:gd name="connsiteY2" fmla="*/ 2668772 h 2668772"/>
              <a:gd name="connsiteX3" fmla="*/ 4572001 w 4572001"/>
              <a:gd name="connsiteY3" fmla="*/ 1839432 h 2668772"/>
              <a:gd name="connsiteX4" fmla="*/ 3859618 w 4572001"/>
              <a:gd name="connsiteY4" fmla="*/ 0 h 2668772"/>
              <a:gd name="connsiteX5" fmla="*/ 0 w 457200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49526 w 4529471"/>
              <a:gd name="connsiteY2" fmla="*/ 2668772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28261 w 4529471"/>
              <a:gd name="connsiteY2" fmla="*/ 2637442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0 w 4529471"/>
              <a:gd name="connsiteY0" fmla="*/ 31898 h 2668772"/>
              <a:gd name="connsiteX1" fmla="*/ 42531 w 4529471"/>
              <a:gd name="connsiteY1" fmla="*/ 2668772 h 2668772"/>
              <a:gd name="connsiteX2" fmla="*/ 2828261 w 4529471"/>
              <a:gd name="connsiteY2" fmla="*/ 2658329 h 2668772"/>
              <a:gd name="connsiteX3" fmla="*/ 4529471 w 4529471"/>
              <a:gd name="connsiteY3" fmla="*/ 1828800 h 2668772"/>
              <a:gd name="connsiteX4" fmla="*/ 3859618 w 4529471"/>
              <a:gd name="connsiteY4" fmla="*/ 0 h 2668772"/>
              <a:gd name="connsiteX5" fmla="*/ 0 w 4529471"/>
              <a:gd name="connsiteY5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53163 w 4540103"/>
              <a:gd name="connsiteY2" fmla="*/ 2668772 h 2668772"/>
              <a:gd name="connsiteX3" fmla="*/ 2838893 w 4540103"/>
              <a:gd name="connsiteY3" fmla="*/ 2658329 h 2668772"/>
              <a:gd name="connsiteX4" fmla="*/ 4540103 w 4540103"/>
              <a:gd name="connsiteY4" fmla="*/ 1828800 h 2668772"/>
              <a:gd name="connsiteX5" fmla="*/ 3870250 w 4540103"/>
              <a:gd name="connsiteY5" fmla="*/ 0 h 2668772"/>
              <a:gd name="connsiteX6" fmla="*/ 10632 w 4540103"/>
              <a:gd name="connsiteY6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53163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53163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414670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414670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510363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58329"/>
              <a:gd name="connsiteX1" fmla="*/ 0 w 4540103"/>
              <a:gd name="connsiteY1" fmla="*/ 501284 h 2658329"/>
              <a:gd name="connsiteX2" fmla="*/ 478465 w 4540103"/>
              <a:gd name="connsiteY2" fmla="*/ 1054784 h 2658329"/>
              <a:gd name="connsiteX3" fmla="*/ 510363 w 4540103"/>
              <a:gd name="connsiteY3" fmla="*/ 2658329 h 2658329"/>
              <a:gd name="connsiteX4" fmla="*/ 2838893 w 4540103"/>
              <a:gd name="connsiteY4" fmla="*/ 2658329 h 2658329"/>
              <a:gd name="connsiteX5" fmla="*/ 4540103 w 4540103"/>
              <a:gd name="connsiteY5" fmla="*/ 1828800 h 2658329"/>
              <a:gd name="connsiteX6" fmla="*/ 3870250 w 4540103"/>
              <a:gd name="connsiteY6" fmla="*/ 0 h 2658329"/>
              <a:gd name="connsiteX7" fmla="*/ 10632 w 4540103"/>
              <a:gd name="connsiteY7" fmla="*/ 31898 h 2658329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489097 w 4540103"/>
              <a:gd name="connsiteY3" fmla="*/ 2668772 h 2668772"/>
              <a:gd name="connsiteX4" fmla="*/ 2838893 w 4540103"/>
              <a:gd name="connsiteY4" fmla="*/ 2658329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700103"/>
              <a:gd name="connsiteX1" fmla="*/ 0 w 4540103"/>
              <a:gd name="connsiteY1" fmla="*/ 501284 h 2700103"/>
              <a:gd name="connsiteX2" fmla="*/ 478465 w 4540103"/>
              <a:gd name="connsiteY2" fmla="*/ 1054784 h 2700103"/>
              <a:gd name="connsiteX3" fmla="*/ 489097 w 4540103"/>
              <a:gd name="connsiteY3" fmla="*/ 2668772 h 2700103"/>
              <a:gd name="connsiteX4" fmla="*/ 2785731 w 4540103"/>
              <a:gd name="connsiteY4" fmla="*/ 2700103 h 2700103"/>
              <a:gd name="connsiteX5" fmla="*/ 4540103 w 4540103"/>
              <a:gd name="connsiteY5" fmla="*/ 1828800 h 2700103"/>
              <a:gd name="connsiteX6" fmla="*/ 3870250 w 4540103"/>
              <a:gd name="connsiteY6" fmla="*/ 0 h 2700103"/>
              <a:gd name="connsiteX7" fmla="*/ 10632 w 4540103"/>
              <a:gd name="connsiteY7" fmla="*/ 31898 h 2700103"/>
              <a:gd name="connsiteX0" fmla="*/ 10632 w 4540103"/>
              <a:gd name="connsiteY0" fmla="*/ 31898 h 2668772"/>
              <a:gd name="connsiteX1" fmla="*/ 0 w 4540103"/>
              <a:gd name="connsiteY1" fmla="*/ 501284 h 2668772"/>
              <a:gd name="connsiteX2" fmla="*/ 478465 w 4540103"/>
              <a:gd name="connsiteY2" fmla="*/ 1054784 h 2668772"/>
              <a:gd name="connsiteX3" fmla="*/ 489097 w 4540103"/>
              <a:gd name="connsiteY3" fmla="*/ 2668772 h 2668772"/>
              <a:gd name="connsiteX4" fmla="*/ 2785731 w 4540103"/>
              <a:gd name="connsiteY4" fmla="*/ 2658330 h 2668772"/>
              <a:gd name="connsiteX5" fmla="*/ 4540103 w 4540103"/>
              <a:gd name="connsiteY5" fmla="*/ 1828800 h 2668772"/>
              <a:gd name="connsiteX6" fmla="*/ 3870250 w 4540103"/>
              <a:gd name="connsiteY6" fmla="*/ 0 h 2668772"/>
              <a:gd name="connsiteX7" fmla="*/ 10632 w 4540103"/>
              <a:gd name="connsiteY7" fmla="*/ 31898 h 2668772"/>
              <a:gd name="connsiteX0" fmla="*/ 10632 w 4540103"/>
              <a:gd name="connsiteY0" fmla="*/ 31898 h 2679217"/>
              <a:gd name="connsiteX1" fmla="*/ 0 w 4540103"/>
              <a:gd name="connsiteY1" fmla="*/ 501284 h 2679217"/>
              <a:gd name="connsiteX2" fmla="*/ 478465 w 4540103"/>
              <a:gd name="connsiteY2" fmla="*/ 1054784 h 2679217"/>
              <a:gd name="connsiteX3" fmla="*/ 489097 w 4540103"/>
              <a:gd name="connsiteY3" fmla="*/ 2668772 h 2679217"/>
              <a:gd name="connsiteX4" fmla="*/ 2785731 w 4540103"/>
              <a:gd name="connsiteY4" fmla="*/ 2679217 h 2679217"/>
              <a:gd name="connsiteX5" fmla="*/ 4540103 w 4540103"/>
              <a:gd name="connsiteY5" fmla="*/ 1828800 h 2679217"/>
              <a:gd name="connsiteX6" fmla="*/ 3870250 w 4540103"/>
              <a:gd name="connsiteY6" fmla="*/ 0 h 2679217"/>
              <a:gd name="connsiteX7" fmla="*/ 10632 w 4540103"/>
              <a:gd name="connsiteY7" fmla="*/ 31898 h 2679217"/>
              <a:gd name="connsiteX0" fmla="*/ 10632 w 4540103"/>
              <a:gd name="connsiteY0" fmla="*/ 31898 h 2679217"/>
              <a:gd name="connsiteX1" fmla="*/ 0 w 4540103"/>
              <a:gd name="connsiteY1" fmla="*/ 501284 h 2679217"/>
              <a:gd name="connsiteX2" fmla="*/ 478465 w 4540103"/>
              <a:gd name="connsiteY2" fmla="*/ 1054784 h 2679217"/>
              <a:gd name="connsiteX3" fmla="*/ 489097 w 4540103"/>
              <a:gd name="connsiteY3" fmla="*/ 2668772 h 2679217"/>
              <a:gd name="connsiteX4" fmla="*/ 2785731 w 4540103"/>
              <a:gd name="connsiteY4" fmla="*/ 2679217 h 2679217"/>
              <a:gd name="connsiteX5" fmla="*/ 3621652 w 4540103"/>
              <a:gd name="connsiteY5" fmla="*/ 2257799 h 2679217"/>
              <a:gd name="connsiteX6" fmla="*/ 4540103 w 4540103"/>
              <a:gd name="connsiteY6" fmla="*/ 1828800 h 2679217"/>
              <a:gd name="connsiteX7" fmla="*/ 3870250 w 4540103"/>
              <a:gd name="connsiteY7" fmla="*/ 0 h 2679217"/>
              <a:gd name="connsiteX8" fmla="*/ 10632 w 4540103"/>
              <a:gd name="connsiteY8" fmla="*/ 31898 h 2679217"/>
              <a:gd name="connsiteX0" fmla="*/ 10632 w 4540103"/>
              <a:gd name="connsiteY0" fmla="*/ 31898 h 2802395"/>
              <a:gd name="connsiteX1" fmla="*/ 0 w 4540103"/>
              <a:gd name="connsiteY1" fmla="*/ 501284 h 2802395"/>
              <a:gd name="connsiteX2" fmla="*/ 478465 w 4540103"/>
              <a:gd name="connsiteY2" fmla="*/ 1054784 h 2802395"/>
              <a:gd name="connsiteX3" fmla="*/ 489097 w 4540103"/>
              <a:gd name="connsiteY3" fmla="*/ 2668772 h 2802395"/>
              <a:gd name="connsiteX4" fmla="*/ 3645703 w 4540103"/>
              <a:gd name="connsiteY4" fmla="*/ 2802395 h 2802395"/>
              <a:gd name="connsiteX5" fmla="*/ 3621652 w 4540103"/>
              <a:gd name="connsiteY5" fmla="*/ 2257799 h 2802395"/>
              <a:gd name="connsiteX6" fmla="*/ 4540103 w 4540103"/>
              <a:gd name="connsiteY6" fmla="*/ 1828800 h 2802395"/>
              <a:gd name="connsiteX7" fmla="*/ 3870250 w 4540103"/>
              <a:gd name="connsiteY7" fmla="*/ 0 h 2802395"/>
              <a:gd name="connsiteX8" fmla="*/ 10632 w 4540103"/>
              <a:gd name="connsiteY8" fmla="*/ 31898 h 2802395"/>
              <a:gd name="connsiteX0" fmla="*/ 10632 w 4540103"/>
              <a:gd name="connsiteY0" fmla="*/ 31898 h 2802395"/>
              <a:gd name="connsiteX1" fmla="*/ 0 w 4540103"/>
              <a:gd name="connsiteY1" fmla="*/ 501284 h 2802395"/>
              <a:gd name="connsiteX2" fmla="*/ 478465 w 4540103"/>
              <a:gd name="connsiteY2" fmla="*/ 1054784 h 2802395"/>
              <a:gd name="connsiteX3" fmla="*/ 478212 w 4540103"/>
              <a:gd name="connsiteY3" fmla="*/ 2791951 h 2802395"/>
              <a:gd name="connsiteX4" fmla="*/ 3645703 w 4540103"/>
              <a:gd name="connsiteY4" fmla="*/ 2802395 h 2802395"/>
              <a:gd name="connsiteX5" fmla="*/ 3621652 w 4540103"/>
              <a:gd name="connsiteY5" fmla="*/ 2257799 h 2802395"/>
              <a:gd name="connsiteX6" fmla="*/ 4540103 w 4540103"/>
              <a:gd name="connsiteY6" fmla="*/ 1828800 h 2802395"/>
              <a:gd name="connsiteX7" fmla="*/ 3870250 w 4540103"/>
              <a:gd name="connsiteY7" fmla="*/ 0 h 2802395"/>
              <a:gd name="connsiteX8" fmla="*/ 10632 w 4540103"/>
              <a:gd name="connsiteY8" fmla="*/ 31898 h 2802395"/>
              <a:gd name="connsiteX0" fmla="*/ 10632 w 4540103"/>
              <a:gd name="connsiteY0" fmla="*/ 31898 h 2833010"/>
              <a:gd name="connsiteX1" fmla="*/ 0 w 4540103"/>
              <a:gd name="connsiteY1" fmla="*/ 501284 h 2833010"/>
              <a:gd name="connsiteX2" fmla="*/ 478465 w 4540103"/>
              <a:gd name="connsiteY2" fmla="*/ 1054784 h 2833010"/>
              <a:gd name="connsiteX3" fmla="*/ 478212 w 4540103"/>
              <a:gd name="connsiteY3" fmla="*/ 2833010 h 2833010"/>
              <a:gd name="connsiteX4" fmla="*/ 3645703 w 4540103"/>
              <a:gd name="connsiteY4" fmla="*/ 2802395 h 2833010"/>
              <a:gd name="connsiteX5" fmla="*/ 3621652 w 4540103"/>
              <a:gd name="connsiteY5" fmla="*/ 2257799 h 2833010"/>
              <a:gd name="connsiteX6" fmla="*/ 4540103 w 4540103"/>
              <a:gd name="connsiteY6" fmla="*/ 1828800 h 2833010"/>
              <a:gd name="connsiteX7" fmla="*/ 3870250 w 4540103"/>
              <a:gd name="connsiteY7" fmla="*/ 0 h 2833010"/>
              <a:gd name="connsiteX8" fmla="*/ 10632 w 4540103"/>
              <a:gd name="connsiteY8" fmla="*/ 31898 h 2833010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870250 w 4540103"/>
              <a:gd name="connsiteY7" fmla="*/ 0 h 2843455"/>
              <a:gd name="connsiteX8" fmla="*/ 10632 w 4540103"/>
              <a:gd name="connsiteY8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4046194 w 4540103"/>
              <a:gd name="connsiteY7" fmla="*/ 533296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926452 w 4540103"/>
              <a:gd name="connsiteY7" fmla="*/ 56409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621652 w 4540103"/>
              <a:gd name="connsiteY5" fmla="*/ 2257799 h 2843455"/>
              <a:gd name="connsiteX6" fmla="*/ 4540103 w 4540103"/>
              <a:gd name="connsiteY6" fmla="*/ 1828800 h 2843455"/>
              <a:gd name="connsiteX7" fmla="*/ 3872024 w 4540103"/>
              <a:gd name="connsiteY7" fmla="*/ 150846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43455"/>
              <a:gd name="connsiteX1" fmla="*/ 0 w 4540103"/>
              <a:gd name="connsiteY1" fmla="*/ 501284 h 2843455"/>
              <a:gd name="connsiteX2" fmla="*/ 478465 w 4540103"/>
              <a:gd name="connsiteY2" fmla="*/ 1054784 h 2843455"/>
              <a:gd name="connsiteX3" fmla="*/ 478212 w 4540103"/>
              <a:gd name="connsiteY3" fmla="*/ 2833010 h 2843455"/>
              <a:gd name="connsiteX4" fmla="*/ 3623932 w 4540103"/>
              <a:gd name="connsiteY4" fmla="*/ 2843455 h 2843455"/>
              <a:gd name="connsiteX5" fmla="*/ 3828480 w 4540103"/>
              <a:gd name="connsiteY5" fmla="*/ 2155150 h 2843455"/>
              <a:gd name="connsiteX6" fmla="*/ 4540103 w 4540103"/>
              <a:gd name="connsiteY6" fmla="*/ 1828800 h 2843455"/>
              <a:gd name="connsiteX7" fmla="*/ 3872024 w 4540103"/>
              <a:gd name="connsiteY7" fmla="*/ 1508461 h 2843455"/>
              <a:gd name="connsiteX8" fmla="*/ 3870250 w 4540103"/>
              <a:gd name="connsiteY8" fmla="*/ 0 h 2843455"/>
              <a:gd name="connsiteX9" fmla="*/ 10632 w 4540103"/>
              <a:gd name="connsiteY9" fmla="*/ 31898 h 2843455"/>
              <a:gd name="connsiteX0" fmla="*/ 10632 w 4540103"/>
              <a:gd name="connsiteY0" fmla="*/ 31898 h 2833010"/>
              <a:gd name="connsiteX1" fmla="*/ 0 w 4540103"/>
              <a:gd name="connsiteY1" fmla="*/ 501284 h 2833010"/>
              <a:gd name="connsiteX2" fmla="*/ 478465 w 4540103"/>
              <a:gd name="connsiteY2" fmla="*/ 1054784 h 2833010"/>
              <a:gd name="connsiteX3" fmla="*/ 478212 w 4540103"/>
              <a:gd name="connsiteY3" fmla="*/ 2833010 h 2833010"/>
              <a:gd name="connsiteX4" fmla="*/ 3819874 w 4540103"/>
              <a:gd name="connsiteY4" fmla="*/ 2822925 h 2833010"/>
              <a:gd name="connsiteX5" fmla="*/ 3828480 w 4540103"/>
              <a:gd name="connsiteY5" fmla="*/ 2155150 h 2833010"/>
              <a:gd name="connsiteX6" fmla="*/ 4540103 w 4540103"/>
              <a:gd name="connsiteY6" fmla="*/ 1828800 h 2833010"/>
              <a:gd name="connsiteX7" fmla="*/ 3872024 w 4540103"/>
              <a:gd name="connsiteY7" fmla="*/ 1508461 h 2833010"/>
              <a:gd name="connsiteX8" fmla="*/ 3870250 w 4540103"/>
              <a:gd name="connsiteY8" fmla="*/ 0 h 2833010"/>
              <a:gd name="connsiteX9" fmla="*/ 10632 w 4540103"/>
              <a:gd name="connsiteY9" fmla="*/ 31898 h 283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103" h="2833010">
                <a:moveTo>
                  <a:pt x="10632" y="31898"/>
                </a:moveTo>
                <a:lnTo>
                  <a:pt x="0" y="501284"/>
                </a:lnTo>
                <a:cubicBezTo>
                  <a:pt x="0" y="619643"/>
                  <a:pt x="478465" y="936425"/>
                  <a:pt x="478465" y="1054784"/>
                </a:cubicBezTo>
                <a:cubicBezTo>
                  <a:pt x="496186" y="2668452"/>
                  <a:pt x="471123" y="1992155"/>
                  <a:pt x="478212" y="2833010"/>
                </a:cubicBezTo>
                <a:lnTo>
                  <a:pt x="3819874" y="2822925"/>
                </a:lnTo>
                <a:lnTo>
                  <a:pt x="3828480" y="2155150"/>
                </a:lnTo>
                <a:lnTo>
                  <a:pt x="4540103" y="1828800"/>
                </a:lnTo>
                <a:lnTo>
                  <a:pt x="3872024" y="1508461"/>
                </a:lnTo>
                <a:cubicBezTo>
                  <a:pt x="3871433" y="1005641"/>
                  <a:pt x="3870841" y="502820"/>
                  <a:pt x="3870250" y="0"/>
                </a:cubicBezTo>
                <a:lnTo>
                  <a:pt x="10632" y="3189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Step Transformer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2744827" y="4239282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998521" y="246233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7921003" y="3571886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</a:t>
            </a:r>
            <a:r>
              <a:rPr lang="en-US" sz="800" b="1" dirty="0">
                <a:solidFill>
                  <a:schemeClr val="bg1"/>
                </a:solidFill>
              </a:rPr>
              <a:t>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>
            <a:off x="149298" y="2938220"/>
            <a:ext cx="5639957" cy="9469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C521C4-B0E4-4B61-B2F1-02817DFBA64B}"/>
              </a:ext>
            </a:extLst>
          </p:cNvPr>
          <p:cNvSpPr txBox="1"/>
          <p:nvPr/>
        </p:nvSpPr>
        <p:spPr>
          <a:xfrm>
            <a:off x="2735065" y="3614900"/>
            <a:ext cx="1606307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Arrester 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5257558" y="222974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073C88-595B-4594-ADC8-47EB28EF9184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 flipH="1">
            <a:off x="8809463" y="4128497"/>
            <a:ext cx="531258" cy="54832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8489423" y="4539657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6A5903FC-7B3E-4155-BC7E-074679236907}"/>
              </a:ext>
            </a:extLst>
          </p:cNvPr>
          <p:cNvSpPr/>
          <p:nvPr/>
        </p:nvSpPr>
        <p:spPr bwMode="auto">
          <a:xfrm>
            <a:off x="9272141" y="3854177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93D4A-3A43-48BE-8DC6-9A89A5D03646}"/>
              </a:ext>
            </a:extLst>
          </p:cNvPr>
          <p:cNvSpPr txBox="1"/>
          <p:nvPr/>
        </p:nvSpPr>
        <p:spPr>
          <a:xfrm>
            <a:off x="9877969" y="3835127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9409301" y="4522049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Transformer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Step Three Phase Wye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328277-8AFA-4A51-A9B9-4F13EFFE4FCD}"/>
              </a:ext>
            </a:extLst>
          </p:cNvPr>
          <p:cNvCxnSpPr>
            <a:cxnSpLocks/>
            <a:stCxn id="109" idx="0"/>
            <a:endCxn id="103" idx="4"/>
          </p:cNvCxnSpPr>
          <p:nvPr/>
        </p:nvCxnSpPr>
        <p:spPr bwMode="auto">
          <a:xfrm flipV="1">
            <a:off x="5146440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5514935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343AE-409E-4B0F-AF3D-FD6E2E3622B1}"/>
              </a:ext>
            </a:extLst>
          </p:cNvPr>
          <p:cNvSpPr/>
          <p:nvPr/>
        </p:nvSpPr>
        <p:spPr bwMode="auto">
          <a:xfrm>
            <a:off x="6705901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8DC96-ED68-4277-9E22-361EEA107BC5}"/>
              </a:ext>
            </a:extLst>
          </p:cNvPr>
          <p:cNvSpPr/>
          <p:nvPr/>
        </p:nvSpPr>
        <p:spPr bwMode="auto">
          <a:xfrm>
            <a:off x="7109994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1FF763-B7C2-486A-BAB9-A8E9C78DA6BF}"/>
              </a:ext>
            </a:extLst>
          </p:cNvPr>
          <p:cNvSpPr/>
          <p:nvPr/>
        </p:nvSpPr>
        <p:spPr bwMode="auto">
          <a:xfrm>
            <a:off x="4908807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29CC2E-C991-4E51-9DC5-D3ACB2915B09}"/>
              </a:ext>
            </a:extLst>
          </p:cNvPr>
          <p:cNvSpPr/>
          <p:nvPr/>
        </p:nvSpPr>
        <p:spPr bwMode="auto">
          <a:xfrm>
            <a:off x="4504714" y="280779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6110409" y="280213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214A74-E6C2-4F04-9E29-7EF66D6C85C0}"/>
              </a:ext>
            </a:extLst>
          </p:cNvPr>
          <p:cNvSpPr/>
          <p:nvPr/>
        </p:nvSpPr>
        <p:spPr bwMode="auto">
          <a:xfrm>
            <a:off x="4105937" y="281052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31C665-0580-4BCC-90DF-98E3A7364142}"/>
              </a:ext>
            </a:extLst>
          </p:cNvPr>
          <p:cNvSpPr/>
          <p:nvPr/>
        </p:nvSpPr>
        <p:spPr bwMode="auto">
          <a:xfrm>
            <a:off x="7514088" y="280106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15BF3C9-7901-456E-82FC-0625006A8825}"/>
              </a:ext>
            </a:extLst>
          </p:cNvPr>
          <p:cNvSpPr/>
          <p:nvPr/>
        </p:nvSpPr>
        <p:spPr bwMode="auto">
          <a:xfrm>
            <a:off x="5401328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D2D4531-DE97-4127-B1CB-9B70A744653D}"/>
              </a:ext>
            </a:extLst>
          </p:cNvPr>
          <p:cNvSpPr/>
          <p:nvPr/>
        </p:nvSpPr>
        <p:spPr bwMode="auto">
          <a:xfrm>
            <a:off x="5009280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5090C1-7739-4326-9C6F-DFCE01E2B407}"/>
              </a:ext>
            </a:extLst>
          </p:cNvPr>
          <p:cNvSpPr/>
          <p:nvPr/>
        </p:nvSpPr>
        <p:spPr bwMode="auto">
          <a:xfrm>
            <a:off x="4617232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B1D9557-C8CD-4256-AC9E-1B791F12D6CE}"/>
              </a:ext>
            </a:extLst>
          </p:cNvPr>
          <p:cNvSpPr/>
          <p:nvPr/>
        </p:nvSpPr>
        <p:spPr bwMode="auto">
          <a:xfrm>
            <a:off x="7002792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C33692-CE24-4498-A8E4-E02D2324737C}"/>
              </a:ext>
            </a:extLst>
          </p:cNvPr>
          <p:cNvSpPr/>
          <p:nvPr/>
        </p:nvSpPr>
        <p:spPr bwMode="auto">
          <a:xfrm>
            <a:off x="6610744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903B3B1-6CB5-4788-84A3-497087150AAA}"/>
              </a:ext>
            </a:extLst>
          </p:cNvPr>
          <p:cNvSpPr/>
          <p:nvPr/>
        </p:nvSpPr>
        <p:spPr bwMode="auto">
          <a:xfrm>
            <a:off x="6218696" y="36109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5401328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5009280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617232" y="42783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32D6DF-A22C-471C-BE8F-484203149C76}"/>
              </a:ext>
            </a:extLst>
          </p:cNvPr>
          <p:cNvSpPr/>
          <p:nvPr/>
        </p:nvSpPr>
        <p:spPr bwMode="auto">
          <a:xfrm>
            <a:off x="5907527" y="510530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CA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86C3F9C-12AF-4741-87E3-DDA4F1FA93E2}"/>
              </a:ext>
            </a:extLst>
          </p:cNvPr>
          <p:cNvSpPr/>
          <p:nvPr/>
        </p:nvSpPr>
        <p:spPr bwMode="auto">
          <a:xfrm>
            <a:off x="5512298" y="50521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6EAF8EE-8F70-47E2-A5EB-4A1E3702F8EA}"/>
              </a:ext>
            </a:extLst>
          </p:cNvPr>
          <p:cNvSpPr/>
          <p:nvPr/>
        </p:nvSpPr>
        <p:spPr bwMode="auto">
          <a:xfrm>
            <a:off x="5117069" y="499897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376950-67E2-441F-B35A-0738A79D4749}"/>
              </a:ext>
            </a:extLst>
          </p:cNvPr>
          <p:cNvSpPr txBox="1"/>
          <p:nvPr/>
        </p:nvSpPr>
        <p:spPr>
          <a:xfrm>
            <a:off x="3964882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40F2B9-08BE-443F-8881-85C3B2793CEF}"/>
              </a:ext>
            </a:extLst>
          </p:cNvPr>
          <p:cNvSpPr txBox="1"/>
          <p:nvPr/>
        </p:nvSpPr>
        <p:spPr>
          <a:xfrm>
            <a:off x="6926306" y="233502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4" idx="0"/>
            <a:endCxn id="88" idx="2"/>
          </p:cNvCxnSpPr>
          <p:nvPr/>
        </p:nvCxnSpPr>
        <p:spPr bwMode="auto">
          <a:xfrm flipH="1" flipV="1">
            <a:off x="4243097" y="3084849"/>
            <a:ext cx="511295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02" idx="0"/>
            <a:endCxn id="61" idx="2"/>
          </p:cNvCxnSpPr>
          <p:nvPr/>
        </p:nvCxnSpPr>
        <p:spPr bwMode="auto">
          <a:xfrm flipH="1" flipV="1">
            <a:off x="5045967" y="3084849"/>
            <a:ext cx="492521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3" idx="0"/>
            <a:endCxn id="70" idx="2"/>
          </p:cNvCxnSpPr>
          <p:nvPr/>
        </p:nvCxnSpPr>
        <p:spPr bwMode="auto">
          <a:xfrm flipH="1" flipV="1">
            <a:off x="4641874" y="3082115"/>
            <a:ext cx="504566" cy="5288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07" idx="0"/>
            <a:endCxn id="55" idx="2"/>
          </p:cNvCxnSpPr>
          <p:nvPr/>
        </p:nvCxnSpPr>
        <p:spPr bwMode="auto">
          <a:xfrm flipV="1">
            <a:off x="6355856" y="3084849"/>
            <a:ext cx="487205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6" idx="0"/>
            <a:endCxn id="38" idx="2"/>
          </p:cNvCxnSpPr>
          <p:nvPr/>
        </p:nvCxnSpPr>
        <p:spPr bwMode="auto">
          <a:xfrm flipV="1">
            <a:off x="6747904" y="3084849"/>
            <a:ext cx="499250" cy="52609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5" idx="0"/>
            <a:endCxn id="94" idx="2"/>
          </p:cNvCxnSpPr>
          <p:nvPr/>
        </p:nvCxnSpPr>
        <p:spPr bwMode="auto">
          <a:xfrm flipV="1">
            <a:off x="7139952" y="3075380"/>
            <a:ext cx="511296" cy="53556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496BAA-9C92-4E8C-9CA5-B6F2D53AE0DC}"/>
              </a:ext>
            </a:extLst>
          </p:cNvPr>
          <p:cNvCxnSpPr>
            <a:cxnSpLocks/>
            <a:stCxn id="115" idx="0"/>
            <a:endCxn id="109" idx="4"/>
          </p:cNvCxnSpPr>
          <p:nvPr/>
        </p:nvCxnSpPr>
        <p:spPr bwMode="auto">
          <a:xfrm flipH="1" flipV="1">
            <a:off x="5146440" y="4598417"/>
            <a:ext cx="503018" cy="45372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1E90C63-E37B-4438-A8EF-2648E28A0D0B}"/>
              </a:ext>
            </a:extLst>
          </p:cNvPr>
          <p:cNvCxnSpPr>
            <a:cxnSpLocks/>
            <a:stCxn id="114" idx="4"/>
            <a:endCxn id="105" idx="4"/>
          </p:cNvCxnSpPr>
          <p:nvPr/>
        </p:nvCxnSpPr>
        <p:spPr bwMode="auto">
          <a:xfrm rot="5400000" flipH="1" flipV="1">
            <a:off x="5845140" y="4130531"/>
            <a:ext cx="1494358" cy="1095265"/>
          </a:xfrm>
          <a:prstGeom prst="bentConnector3">
            <a:avLst>
              <a:gd name="adj1" fmla="val -15298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080117B-9BD5-47FF-BEE0-96004B5300FC}"/>
              </a:ext>
            </a:extLst>
          </p:cNvPr>
          <p:cNvCxnSpPr>
            <a:cxnSpLocks/>
            <a:stCxn id="110" idx="0"/>
            <a:endCxn id="104" idx="4"/>
          </p:cNvCxnSpPr>
          <p:nvPr/>
        </p:nvCxnSpPr>
        <p:spPr bwMode="auto">
          <a:xfrm flipV="1">
            <a:off x="4754392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99C865-881D-4DE3-A355-2538F142E198}"/>
              </a:ext>
            </a:extLst>
          </p:cNvPr>
          <p:cNvCxnSpPr>
            <a:cxnSpLocks/>
            <a:stCxn id="108" idx="0"/>
            <a:endCxn id="102" idx="4"/>
          </p:cNvCxnSpPr>
          <p:nvPr/>
        </p:nvCxnSpPr>
        <p:spPr bwMode="auto">
          <a:xfrm flipV="1">
            <a:off x="5538488" y="3930985"/>
            <a:ext cx="0" cy="3473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A3D0AB0-9137-4880-8669-ED1B4A00825B}"/>
              </a:ext>
            </a:extLst>
          </p:cNvPr>
          <p:cNvCxnSpPr>
            <a:cxnSpLocks/>
            <a:stCxn id="116" idx="4"/>
            <a:endCxn id="107" idx="4"/>
          </p:cNvCxnSpPr>
          <p:nvPr/>
        </p:nvCxnSpPr>
        <p:spPr bwMode="auto">
          <a:xfrm rot="5400000" flipH="1" flipV="1">
            <a:off x="5111028" y="4074185"/>
            <a:ext cx="1388028" cy="1101627"/>
          </a:xfrm>
          <a:prstGeom prst="bentConnector3">
            <a:avLst>
              <a:gd name="adj1" fmla="val -16469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51C9E9-88AA-4E85-BE5E-CCFDF9750938}"/>
              </a:ext>
            </a:extLst>
          </p:cNvPr>
          <p:cNvCxnSpPr>
            <a:cxnSpLocks/>
            <a:stCxn id="115" idx="4"/>
            <a:endCxn id="106" idx="4"/>
          </p:cNvCxnSpPr>
          <p:nvPr/>
        </p:nvCxnSpPr>
        <p:spPr bwMode="auto">
          <a:xfrm rot="5400000" flipH="1" flipV="1">
            <a:off x="5478084" y="4102359"/>
            <a:ext cx="1441193" cy="1098446"/>
          </a:xfrm>
          <a:prstGeom prst="bentConnector3">
            <a:avLst>
              <a:gd name="adj1" fmla="val -15862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83D25A5-3467-44B9-96A7-D37CE738B918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 bwMode="auto">
          <a:xfrm flipH="1" flipV="1">
            <a:off x="4754392" y="4598417"/>
            <a:ext cx="499837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0C3DB09-2E99-4031-A4D4-6B190674D2DB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 bwMode="auto">
          <a:xfrm flipH="1" flipV="1">
            <a:off x="5538488" y="4598417"/>
            <a:ext cx="506199" cy="50688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BD892A1-4B23-448F-A8EE-62968A71A499}"/>
              </a:ext>
            </a:extLst>
          </p:cNvPr>
          <p:cNvSpPr/>
          <p:nvPr/>
        </p:nvSpPr>
        <p:spPr bwMode="auto">
          <a:xfrm>
            <a:off x="9369128" y="514070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AE3452A-9DE0-4CBF-9AA8-5997E8658787}"/>
              </a:ext>
            </a:extLst>
          </p:cNvPr>
          <p:cNvSpPr txBox="1"/>
          <p:nvPr/>
        </p:nvSpPr>
        <p:spPr>
          <a:xfrm>
            <a:off x="9877969" y="5124922"/>
            <a:ext cx="1031722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1F01808-69F1-48B3-B43A-09AA0BAFD939}"/>
              </a:ext>
            </a:extLst>
          </p:cNvPr>
          <p:cNvCxnSpPr>
            <a:cxnSpLocks/>
            <a:stCxn id="45" idx="0"/>
            <a:endCxn id="187" idx="1"/>
          </p:cNvCxnSpPr>
          <p:nvPr/>
        </p:nvCxnSpPr>
        <p:spPr bwMode="auto">
          <a:xfrm>
            <a:off x="8809463" y="4676817"/>
            <a:ext cx="599838" cy="5107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86238CE-8E8C-4EBA-8E3F-FEE830A309F3}"/>
              </a:ext>
            </a:extLst>
          </p:cNvPr>
          <p:cNvSpPr txBox="1"/>
          <p:nvPr/>
        </p:nvSpPr>
        <p:spPr>
          <a:xfrm>
            <a:off x="2744827" y="5044642"/>
            <a:ext cx="17552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Step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1"/>
          </p:cNvCxnSpPr>
          <p:nvPr/>
        </p:nvCxnSpPr>
        <p:spPr bwMode="auto">
          <a:xfrm flipV="1">
            <a:off x="6110409" y="2938221"/>
            <a:ext cx="5975261" cy="107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C259DCE-03D6-4851-87B0-6F30C099DFDC}"/>
              </a:ext>
            </a:extLst>
          </p:cNvPr>
          <p:cNvSpPr txBox="1"/>
          <p:nvPr/>
        </p:nvSpPr>
        <p:spPr>
          <a:xfrm>
            <a:off x="2573368" y="2765872"/>
            <a:ext cx="517982" cy="2288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x KV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BC740C-82F5-4205-8054-A4A214A54C59}"/>
              </a:ext>
            </a:extLst>
          </p:cNvPr>
          <p:cNvSpPr txBox="1"/>
          <p:nvPr/>
        </p:nvSpPr>
        <p:spPr>
          <a:xfrm>
            <a:off x="9087352" y="2765871"/>
            <a:ext cx="517982" cy="2288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y KV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104F02-16B8-4C78-BA24-F0933467D38B}"/>
              </a:ext>
            </a:extLst>
          </p:cNvPr>
          <p:cNvSpPr txBox="1"/>
          <p:nvPr/>
        </p:nvSpPr>
        <p:spPr>
          <a:xfrm>
            <a:off x="66774" y="5537898"/>
            <a:ext cx="3427614" cy="9895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For the Medium Voltage Fuse, the asset type can be: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Disconnect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Fused Load Break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Sectionalizer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Overhead Cutout Solid Blade</a:t>
            </a:r>
          </a:p>
          <a:p>
            <a:pPr marL="628650" lvl="1" indent="-171450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772A56-3D02-4E6E-987B-1C15902C4543}"/>
              </a:ext>
            </a:extLst>
          </p:cNvPr>
          <p:cNvCxnSpPr>
            <a:cxnSpLocks/>
            <a:stCxn id="116" idx="0"/>
            <a:endCxn id="109" idx="4"/>
          </p:cNvCxnSpPr>
          <p:nvPr/>
        </p:nvCxnSpPr>
        <p:spPr bwMode="auto">
          <a:xfrm flipH="1" flipV="1">
            <a:off x="5146440" y="4598417"/>
            <a:ext cx="107789" cy="40055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49B8D0-7DEF-410C-9365-8AF4441F634C}"/>
              </a:ext>
            </a:extLst>
          </p:cNvPr>
          <p:cNvCxnSpPr>
            <a:cxnSpLocks/>
            <a:stCxn id="114" idx="0"/>
            <a:endCxn id="110" idx="4"/>
          </p:cNvCxnSpPr>
          <p:nvPr/>
        </p:nvCxnSpPr>
        <p:spPr bwMode="auto">
          <a:xfrm flipH="1" flipV="1">
            <a:off x="4754392" y="4598417"/>
            <a:ext cx="1290295" cy="50688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AD4829-9FA8-4E60-9478-181753A48076}"/>
              </a:ext>
            </a:extLst>
          </p:cNvPr>
          <p:cNvCxnSpPr>
            <a:cxnSpLocks/>
            <a:stCxn id="115" idx="0"/>
            <a:endCxn id="108" idx="4"/>
          </p:cNvCxnSpPr>
          <p:nvPr/>
        </p:nvCxnSpPr>
        <p:spPr bwMode="auto">
          <a:xfrm flipH="1" flipV="1">
            <a:off x="5538488" y="4598417"/>
            <a:ext cx="110970" cy="45372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01053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Step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334166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5991138" y="4243455"/>
            <a:ext cx="2633457" cy="1576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Pad Mounted Three Phase Transformer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235795" y="3774853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Three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321E084F-4B97-4ADF-AA59-22EF8E9D6153}"/>
              </a:ext>
            </a:extLst>
          </p:cNvPr>
          <p:cNvSpPr/>
          <p:nvPr/>
        </p:nvSpPr>
        <p:spPr bwMode="auto">
          <a:xfrm>
            <a:off x="6807116" y="2541523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9EE26-46DA-4626-86D9-724D6D83E0D2}"/>
              </a:ext>
            </a:extLst>
          </p:cNvPr>
          <p:cNvSpPr txBox="1"/>
          <p:nvPr/>
        </p:nvSpPr>
        <p:spPr>
          <a:xfrm>
            <a:off x="7307866" y="2620386"/>
            <a:ext cx="1166325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Transformer Unit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AC2EAB-DE9C-49AA-9B10-3F5E8BC8EF52}"/>
              </a:ext>
            </a:extLst>
          </p:cNvPr>
          <p:cNvCxnSpPr>
            <a:cxnSpLocks/>
            <a:stCxn id="21" idx="2"/>
            <a:endCxn id="42" idx="7"/>
          </p:cNvCxnSpPr>
          <p:nvPr/>
        </p:nvCxnSpPr>
        <p:spPr bwMode="auto">
          <a:xfrm flipH="1">
            <a:off x="5950965" y="2815843"/>
            <a:ext cx="993311" cy="1085296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9DD5EA-DDB7-444C-A1D0-3569E8F27D90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CD3671-FC95-40ED-9A68-D8FF2A58B6B8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43FA30-1EDF-425B-B8B9-64E0646CF42F}"/>
              </a:ext>
            </a:extLst>
          </p:cNvPr>
          <p:cNvSpPr/>
          <p:nvPr/>
        </p:nvSpPr>
        <p:spPr>
          <a:xfrm>
            <a:off x="6627164" y="3342784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Transformer and Transformer Unit Table</a:t>
            </a:r>
          </a:p>
        </p:txBody>
      </p:sp>
    </p:spTree>
    <p:extLst>
      <p:ext uri="{BB962C8B-B14F-4D97-AF65-F5344CB8AC3E}">
        <p14:creationId xmlns:p14="http://schemas.microsoft.com/office/powerpoint/2010/main" val="15402557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623E-FEBF-E344-AF1F-9B52067E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1A86-ECFB-DA4B-87D2-AD7D979E9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E5755-A36D-8149-A750-7EA3060F315F}"/>
              </a:ext>
            </a:extLst>
          </p:cNvPr>
          <p:cNvSpPr txBox="1">
            <a:spLocks/>
          </p:cNvSpPr>
          <p:nvPr/>
        </p:nvSpPr>
        <p:spPr>
          <a:xfrm>
            <a:off x="1139825" y="2481943"/>
            <a:ext cx="10369296" cy="34290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Also commonly referred to as a: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Jawn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Smurf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*.*</a:t>
            </a:r>
          </a:p>
        </p:txBody>
      </p:sp>
    </p:spTree>
    <p:extLst>
      <p:ext uri="{BB962C8B-B14F-4D97-AF65-F5344CB8AC3E}">
        <p14:creationId xmlns:p14="http://schemas.microsoft.com/office/powerpoint/2010/main" val="2332978586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lowchart: Off-page Connector 165">
            <a:extLst>
              <a:ext uri="{FF2B5EF4-FFF2-40B4-BE49-F238E27FC236}">
                <a16:creationId xmlns:a16="http://schemas.microsoft.com/office/drawing/2014/main" id="{66709CE0-301B-43F2-8B91-8AE3477C5610}"/>
              </a:ext>
            </a:extLst>
          </p:cNvPr>
          <p:cNvSpPr/>
          <p:nvPr/>
        </p:nvSpPr>
        <p:spPr bwMode="auto">
          <a:xfrm>
            <a:off x="3791930" y="3001753"/>
            <a:ext cx="4545640" cy="18822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1031 w 10000"/>
              <a:gd name="connsiteY0" fmla="*/ 57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1031 w 10000"/>
              <a:gd name="connsiteY5" fmla="*/ 57 h 10000"/>
              <a:gd name="connsiteX0" fmla="*/ 445 w 9414"/>
              <a:gd name="connsiteY0" fmla="*/ 57 h 10000"/>
              <a:gd name="connsiteX1" fmla="*/ 9414 w 9414"/>
              <a:gd name="connsiteY1" fmla="*/ 0 h 10000"/>
              <a:gd name="connsiteX2" fmla="*/ 9414 w 9414"/>
              <a:gd name="connsiteY2" fmla="*/ 8000 h 10000"/>
              <a:gd name="connsiteX3" fmla="*/ 4414 w 9414"/>
              <a:gd name="connsiteY3" fmla="*/ 10000 h 10000"/>
              <a:gd name="connsiteX4" fmla="*/ 0 w 9414"/>
              <a:gd name="connsiteY4" fmla="*/ 8171 h 10000"/>
              <a:gd name="connsiteX5" fmla="*/ 445 w 9414"/>
              <a:gd name="connsiteY5" fmla="*/ 57 h 10000"/>
              <a:gd name="connsiteX0" fmla="*/ 344 w 10000"/>
              <a:gd name="connsiteY0" fmla="*/ 171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89 w 10000"/>
              <a:gd name="connsiteY3" fmla="*/ 10000 h 10000"/>
              <a:gd name="connsiteX4" fmla="*/ 0 w 10000"/>
              <a:gd name="connsiteY4" fmla="*/ 8171 h 10000"/>
              <a:gd name="connsiteX5" fmla="*/ 344 w 10000"/>
              <a:gd name="connsiteY5" fmla="*/ 171 h 10000"/>
              <a:gd name="connsiteX0" fmla="*/ 258 w 9914"/>
              <a:gd name="connsiteY0" fmla="*/ 171 h 10000"/>
              <a:gd name="connsiteX1" fmla="*/ 9914 w 9914"/>
              <a:gd name="connsiteY1" fmla="*/ 0 h 10000"/>
              <a:gd name="connsiteX2" fmla="*/ 9914 w 9914"/>
              <a:gd name="connsiteY2" fmla="*/ 8000 h 10000"/>
              <a:gd name="connsiteX3" fmla="*/ 4603 w 9914"/>
              <a:gd name="connsiteY3" fmla="*/ 10000 h 10000"/>
              <a:gd name="connsiteX4" fmla="*/ 0 w 9914"/>
              <a:gd name="connsiteY4" fmla="*/ 8228 h 10000"/>
              <a:gd name="connsiteX5" fmla="*/ 258 w 9914"/>
              <a:gd name="connsiteY5" fmla="*/ 171 h 10000"/>
              <a:gd name="connsiteX0" fmla="*/ 282 w 10000"/>
              <a:gd name="connsiteY0" fmla="*/ 228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43 w 10000"/>
              <a:gd name="connsiteY3" fmla="*/ 10000 h 10000"/>
              <a:gd name="connsiteX4" fmla="*/ 0 w 10000"/>
              <a:gd name="connsiteY4" fmla="*/ 8228 h 10000"/>
              <a:gd name="connsiteX5" fmla="*/ 282 w 10000"/>
              <a:gd name="connsiteY5" fmla="*/ 228 h 10000"/>
              <a:gd name="connsiteX0" fmla="*/ 239 w 9957"/>
              <a:gd name="connsiteY0" fmla="*/ 228 h 10000"/>
              <a:gd name="connsiteX1" fmla="*/ 9957 w 9957"/>
              <a:gd name="connsiteY1" fmla="*/ 0 h 10000"/>
              <a:gd name="connsiteX2" fmla="*/ 9957 w 9957"/>
              <a:gd name="connsiteY2" fmla="*/ 8000 h 10000"/>
              <a:gd name="connsiteX3" fmla="*/ 4600 w 9957"/>
              <a:gd name="connsiteY3" fmla="*/ 10000 h 10000"/>
              <a:gd name="connsiteX4" fmla="*/ 0 w 9957"/>
              <a:gd name="connsiteY4" fmla="*/ 8171 h 10000"/>
              <a:gd name="connsiteX5" fmla="*/ 239 w 9957"/>
              <a:gd name="connsiteY5" fmla="*/ 228 h 10000"/>
              <a:gd name="connsiteX0" fmla="*/ 240 w 10000"/>
              <a:gd name="connsiteY0" fmla="*/ 228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20 w 10000"/>
              <a:gd name="connsiteY3" fmla="*/ 10000 h 10000"/>
              <a:gd name="connsiteX4" fmla="*/ 0 w 10000"/>
              <a:gd name="connsiteY4" fmla="*/ 8171 h 10000"/>
              <a:gd name="connsiteX5" fmla="*/ 240 w 10000"/>
              <a:gd name="connsiteY5" fmla="*/ 228 h 10000"/>
              <a:gd name="connsiteX0" fmla="*/ 131 w 10000"/>
              <a:gd name="connsiteY0" fmla="*/ 285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20 w 10000"/>
              <a:gd name="connsiteY3" fmla="*/ 10000 h 10000"/>
              <a:gd name="connsiteX4" fmla="*/ 0 w 10000"/>
              <a:gd name="connsiteY4" fmla="*/ 8171 h 10000"/>
              <a:gd name="connsiteX5" fmla="*/ 131 w 10000"/>
              <a:gd name="connsiteY5" fmla="*/ 285 h 10000"/>
              <a:gd name="connsiteX0" fmla="*/ 131 w 10000"/>
              <a:gd name="connsiteY0" fmla="*/ 285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20 w 10000"/>
              <a:gd name="connsiteY3" fmla="*/ 10000 h 10000"/>
              <a:gd name="connsiteX4" fmla="*/ 0 w 10000"/>
              <a:gd name="connsiteY4" fmla="*/ 8171 h 10000"/>
              <a:gd name="connsiteX5" fmla="*/ 131 w 10000"/>
              <a:gd name="connsiteY5" fmla="*/ 285 h 10000"/>
              <a:gd name="connsiteX0" fmla="*/ 131 w 10000"/>
              <a:gd name="connsiteY0" fmla="*/ 285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620 w 10000"/>
              <a:gd name="connsiteY3" fmla="*/ 10000 h 10000"/>
              <a:gd name="connsiteX4" fmla="*/ 0 w 10000"/>
              <a:gd name="connsiteY4" fmla="*/ 8285 h 10000"/>
              <a:gd name="connsiteX5" fmla="*/ 131 w 10000"/>
              <a:gd name="connsiteY5" fmla="*/ 285 h 10000"/>
              <a:gd name="connsiteX0" fmla="*/ 131 w 10000"/>
              <a:gd name="connsiteY0" fmla="*/ 285 h 10000"/>
              <a:gd name="connsiteX1" fmla="*/ 10000 w 10000"/>
              <a:gd name="connsiteY1" fmla="*/ 0 h 10000"/>
              <a:gd name="connsiteX2" fmla="*/ 9195 w 10000"/>
              <a:gd name="connsiteY2" fmla="*/ 8399 h 10000"/>
              <a:gd name="connsiteX3" fmla="*/ 4620 w 10000"/>
              <a:gd name="connsiteY3" fmla="*/ 10000 h 10000"/>
              <a:gd name="connsiteX4" fmla="*/ 0 w 10000"/>
              <a:gd name="connsiteY4" fmla="*/ 8285 h 10000"/>
              <a:gd name="connsiteX5" fmla="*/ 131 w 10000"/>
              <a:gd name="connsiteY5" fmla="*/ 285 h 10000"/>
              <a:gd name="connsiteX0" fmla="*/ 131 w 9304"/>
              <a:gd name="connsiteY0" fmla="*/ 171 h 9886"/>
              <a:gd name="connsiteX1" fmla="*/ 9304 w 9304"/>
              <a:gd name="connsiteY1" fmla="*/ 0 h 9886"/>
              <a:gd name="connsiteX2" fmla="*/ 9195 w 9304"/>
              <a:gd name="connsiteY2" fmla="*/ 8285 h 9886"/>
              <a:gd name="connsiteX3" fmla="*/ 4620 w 9304"/>
              <a:gd name="connsiteY3" fmla="*/ 9886 h 9886"/>
              <a:gd name="connsiteX4" fmla="*/ 0 w 9304"/>
              <a:gd name="connsiteY4" fmla="*/ 8171 h 9886"/>
              <a:gd name="connsiteX5" fmla="*/ 131 w 9304"/>
              <a:gd name="connsiteY5" fmla="*/ 171 h 9886"/>
              <a:gd name="connsiteX0" fmla="*/ 141 w 10000"/>
              <a:gd name="connsiteY0" fmla="*/ 173 h 10000"/>
              <a:gd name="connsiteX1" fmla="*/ 10000 w 10000"/>
              <a:gd name="connsiteY1" fmla="*/ 0 h 10000"/>
              <a:gd name="connsiteX2" fmla="*/ 9696 w 10000"/>
              <a:gd name="connsiteY2" fmla="*/ 8381 h 10000"/>
              <a:gd name="connsiteX3" fmla="*/ 4966 w 10000"/>
              <a:gd name="connsiteY3" fmla="*/ 10000 h 10000"/>
              <a:gd name="connsiteX4" fmla="*/ 0 w 10000"/>
              <a:gd name="connsiteY4" fmla="*/ 8265 h 10000"/>
              <a:gd name="connsiteX5" fmla="*/ 141 w 10000"/>
              <a:gd name="connsiteY5" fmla="*/ 173 h 10000"/>
              <a:gd name="connsiteX0" fmla="*/ 9696 w 10196"/>
              <a:gd name="connsiteY0" fmla="*/ 8215 h 9834"/>
              <a:gd name="connsiteX1" fmla="*/ 4966 w 10196"/>
              <a:gd name="connsiteY1" fmla="*/ 9834 h 9834"/>
              <a:gd name="connsiteX2" fmla="*/ 0 w 10196"/>
              <a:gd name="connsiteY2" fmla="*/ 8099 h 9834"/>
              <a:gd name="connsiteX3" fmla="*/ 141 w 10196"/>
              <a:gd name="connsiteY3" fmla="*/ 7 h 9834"/>
              <a:gd name="connsiteX4" fmla="*/ 10196 w 10196"/>
              <a:gd name="connsiteY4" fmla="*/ 319 h 9834"/>
              <a:gd name="connsiteX0" fmla="*/ 9510 w 9587"/>
              <a:gd name="connsiteY0" fmla="*/ 8499 h 10145"/>
              <a:gd name="connsiteX1" fmla="*/ 4871 w 9587"/>
              <a:gd name="connsiteY1" fmla="*/ 10145 h 10145"/>
              <a:gd name="connsiteX2" fmla="*/ 0 w 9587"/>
              <a:gd name="connsiteY2" fmla="*/ 8381 h 10145"/>
              <a:gd name="connsiteX3" fmla="*/ 138 w 9587"/>
              <a:gd name="connsiteY3" fmla="*/ 152 h 10145"/>
              <a:gd name="connsiteX4" fmla="*/ 9587 w 9587"/>
              <a:gd name="connsiteY4" fmla="*/ 0 h 10145"/>
              <a:gd name="connsiteX0" fmla="*/ 10087 w 10087"/>
              <a:gd name="connsiteY0" fmla="*/ 8436 h 10000"/>
              <a:gd name="connsiteX1" fmla="*/ 5081 w 10087"/>
              <a:gd name="connsiteY1" fmla="*/ 10000 h 10000"/>
              <a:gd name="connsiteX2" fmla="*/ 0 w 10087"/>
              <a:gd name="connsiteY2" fmla="*/ 8261 h 10000"/>
              <a:gd name="connsiteX3" fmla="*/ 144 w 10087"/>
              <a:gd name="connsiteY3" fmla="*/ 150 h 10000"/>
              <a:gd name="connsiteX4" fmla="*/ 10000 w 10087"/>
              <a:gd name="connsiteY4" fmla="*/ 0 h 10000"/>
              <a:gd name="connsiteX0" fmla="*/ 10087 w 10191"/>
              <a:gd name="connsiteY0" fmla="*/ 8436 h 10000"/>
              <a:gd name="connsiteX1" fmla="*/ 5081 w 10191"/>
              <a:gd name="connsiteY1" fmla="*/ 10000 h 10000"/>
              <a:gd name="connsiteX2" fmla="*/ 0 w 10191"/>
              <a:gd name="connsiteY2" fmla="*/ 8261 h 10000"/>
              <a:gd name="connsiteX3" fmla="*/ 144 w 10191"/>
              <a:gd name="connsiteY3" fmla="*/ 150 h 10000"/>
              <a:gd name="connsiteX4" fmla="*/ 10191 w 10191"/>
              <a:gd name="connsiteY4" fmla="*/ 0 h 10000"/>
              <a:gd name="connsiteX0" fmla="*/ 10087 w 10087"/>
              <a:gd name="connsiteY0" fmla="*/ 8436 h 10000"/>
              <a:gd name="connsiteX1" fmla="*/ 5081 w 10087"/>
              <a:gd name="connsiteY1" fmla="*/ 10000 h 10000"/>
              <a:gd name="connsiteX2" fmla="*/ 0 w 10087"/>
              <a:gd name="connsiteY2" fmla="*/ 8261 h 10000"/>
              <a:gd name="connsiteX3" fmla="*/ 144 w 10087"/>
              <a:gd name="connsiteY3" fmla="*/ 150 h 10000"/>
              <a:gd name="connsiteX4" fmla="*/ 10047 w 10087"/>
              <a:gd name="connsiteY4" fmla="*/ 0 h 10000"/>
              <a:gd name="connsiteX0" fmla="*/ 10087 w 10087"/>
              <a:gd name="connsiteY0" fmla="*/ 8436 h 10000"/>
              <a:gd name="connsiteX1" fmla="*/ 5081 w 10087"/>
              <a:gd name="connsiteY1" fmla="*/ 10000 h 10000"/>
              <a:gd name="connsiteX2" fmla="*/ 0 w 10087"/>
              <a:gd name="connsiteY2" fmla="*/ 8261 h 10000"/>
              <a:gd name="connsiteX3" fmla="*/ 144 w 10087"/>
              <a:gd name="connsiteY3" fmla="*/ 150 h 10000"/>
              <a:gd name="connsiteX4" fmla="*/ 10047 w 10087"/>
              <a:gd name="connsiteY4" fmla="*/ 0 h 10000"/>
              <a:gd name="connsiteX0" fmla="*/ 9991 w 9991"/>
              <a:gd name="connsiteY0" fmla="*/ 8436 h 10000"/>
              <a:gd name="connsiteX1" fmla="*/ 4985 w 9991"/>
              <a:gd name="connsiteY1" fmla="*/ 10000 h 10000"/>
              <a:gd name="connsiteX2" fmla="*/ 0 w 9991"/>
              <a:gd name="connsiteY2" fmla="*/ 8261 h 10000"/>
              <a:gd name="connsiteX3" fmla="*/ 48 w 9991"/>
              <a:gd name="connsiteY3" fmla="*/ 150 h 10000"/>
              <a:gd name="connsiteX4" fmla="*/ 9951 w 9991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1" h="10000">
                <a:moveTo>
                  <a:pt x="9991" y="8436"/>
                </a:moveTo>
                <a:lnTo>
                  <a:pt x="4985" y="10000"/>
                </a:lnTo>
                <a:lnTo>
                  <a:pt x="0" y="8261"/>
                </a:lnTo>
                <a:cubicBezTo>
                  <a:pt x="16" y="5557"/>
                  <a:pt x="32" y="2854"/>
                  <a:pt x="48" y="150"/>
                </a:cubicBezTo>
                <a:lnTo>
                  <a:pt x="9951" y="0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Step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7433939" y="2567200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445713" y="3122816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38100" y="3560722"/>
            <a:ext cx="3431184" cy="7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8578172" y="3008532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875732" y="496413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3469284" y="342356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8381820" y="343214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4565797" y="377325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4565797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565797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 bwMode="auto">
          <a:xfrm flipH="1" flipV="1">
            <a:off x="3743604" y="3560722"/>
            <a:ext cx="822193" cy="37255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3" idx="3"/>
          </p:cNvCxnSpPr>
          <p:nvPr/>
        </p:nvCxnSpPr>
        <p:spPr bwMode="auto">
          <a:xfrm flipH="1">
            <a:off x="3743604" y="3192839"/>
            <a:ext cx="822193" cy="36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 bwMode="auto">
          <a:xfrm flipH="1" flipV="1">
            <a:off x="3743604" y="3560722"/>
            <a:ext cx="822193" cy="729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4840117" y="3192839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4840117" y="3568016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4840117" y="3933279"/>
            <a:ext cx="313225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>
            <a:off x="8656140" y="3569305"/>
            <a:ext cx="345966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921452" y="5387606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Transformer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190EC7-F0CF-4B53-8436-5A9FEE85A2AC}"/>
              </a:ext>
            </a:extLst>
          </p:cNvPr>
          <p:cNvSpPr/>
          <p:nvPr/>
        </p:nvSpPr>
        <p:spPr bwMode="auto">
          <a:xfrm>
            <a:off x="5153342" y="377376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614E96-3BA9-4906-BDF6-C3038ADBED15}"/>
              </a:ext>
            </a:extLst>
          </p:cNvPr>
          <p:cNvSpPr/>
          <p:nvPr/>
        </p:nvSpPr>
        <p:spPr bwMode="auto">
          <a:xfrm>
            <a:off x="5153342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557F59-5F52-4D19-BB43-B48DAA81AA18}"/>
              </a:ext>
            </a:extLst>
          </p:cNvPr>
          <p:cNvSpPr/>
          <p:nvPr/>
        </p:nvSpPr>
        <p:spPr bwMode="auto">
          <a:xfrm>
            <a:off x="5153342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99C687-5D8D-4936-BB31-0D0C31237EAA}"/>
              </a:ext>
            </a:extLst>
          </p:cNvPr>
          <p:cNvSpPr/>
          <p:nvPr/>
        </p:nvSpPr>
        <p:spPr bwMode="auto">
          <a:xfrm>
            <a:off x="7433939" y="377325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1BC9FDC-52D2-42BF-8D69-08EE50277161}"/>
              </a:ext>
            </a:extLst>
          </p:cNvPr>
          <p:cNvSpPr/>
          <p:nvPr/>
        </p:nvSpPr>
        <p:spPr bwMode="auto">
          <a:xfrm>
            <a:off x="7433939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B7F60D-F39C-47CB-836A-58DC26AAC163}"/>
              </a:ext>
            </a:extLst>
          </p:cNvPr>
          <p:cNvSpPr/>
          <p:nvPr/>
        </p:nvSpPr>
        <p:spPr bwMode="auto">
          <a:xfrm>
            <a:off x="7433939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BAA86D-754F-4A20-8E48-A21195C880D3}"/>
              </a:ext>
            </a:extLst>
          </p:cNvPr>
          <p:cNvSpPr/>
          <p:nvPr/>
        </p:nvSpPr>
        <p:spPr bwMode="auto">
          <a:xfrm>
            <a:off x="6415242" y="342363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EF48B6-086C-41FF-B71B-5632453D393F}"/>
              </a:ext>
            </a:extLst>
          </p:cNvPr>
          <p:cNvCxnSpPr>
            <a:cxnSpLocks/>
            <a:stCxn id="81" idx="1"/>
            <a:endCxn id="72" idx="6"/>
          </p:cNvCxnSpPr>
          <p:nvPr/>
        </p:nvCxnSpPr>
        <p:spPr bwMode="auto">
          <a:xfrm flipH="1">
            <a:off x="5427662" y="3560794"/>
            <a:ext cx="987580" cy="722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81" idx="3"/>
          </p:cNvCxnSpPr>
          <p:nvPr/>
        </p:nvCxnSpPr>
        <p:spPr bwMode="auto">
          <a:xfrm flipH="1">
            <a:off x="6689562" y="3192839"/>
            <a:ext cx="744377" cy="367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619629-73F9-4708-AFA0-BCBED885353B}"/>
              </a:ext>
            </a:extLst>
          </p:cNvPr>
          <p:cNvCxnSpPr>
            <a:cxnSpLocks/>
            <a:stCxn id="81" idx="1"/>
            <a:endCxn id="71" idx="6"/>
          </p:cNvCxnSpPr>
          <p:nvPr/>
        </p:nvCxnSpPr>
        <p:spPr bwMode="auto">
          <a:xfrm flipH="1">
            <a:off x="5427662" y="3560794"/>
            <a:ext cx="987580" cy="37299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72D1450-6AF0-4126-A511-4F9C22D3A162}"/>
              </a:ext>
            </a:extLst>
          </p:cNvPr>
          <p:cNvCxnSpPr>
            <a:cxnSpLocks/>
            <a:stCxn id="81" idx="1"/>
            <a:endCxn id="73" idx="6"/>
          </p:cNvCxnSpPr>
          <p:nvPr/>
        </p:nvCxnSpPr>
        <p:spPr bwMode="auto">
          <a:xfrm flipH="1" flipV="1">
            <a:off x="5427662" y="3192839"/>
            <a:ext cx="987580" cy="367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81" idx="3"/>
          </p:cNvCxnSpPr>
          <p:nvPr/>
        </p:nvCxnSpPr>
        <p:spPr bwMode="auto">
          <a:xfrm flipH="1" flipV="1">
            <a:off x="6689562" y="3560794"/>
            <a:ext cx="744377" cy="722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81" idx="3"/>
          </p:cNvCxnSpPr>
          <p:nvPr/>
        </p:nvCxnSpPr>
        <p:spPr bwMode="auto">
          <a:xfrm flipH="1" flipV="1">
            <a:off x="6689562" y="3560794"/>
            <a:ext cx="744377" cy="3724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stCxn id="76" idx="6"/>
            <a:endCxn id="77" idx="1"/>
          </p:cNvCxnSpPr>
          <p:nvPr/>
        </p:nvCxnSpPr>
        <p:spPr bwMode="auto">
          <a:xfrm>
            <a:off x="7708259" y="3192839"/>
            <a:ext cx="673561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7708259" y="3568016"/>
            <a:ext cx="673561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77" idx="1"/>
          </p:cNvCxnSpPr>
          <p:nvPr/>
        </p:nvCxnSpPr>
        <p:spPr bwMode="auto">
          <a:xfrm flipV="1">
            <a:off x="7708259" y="3569305"/>
            <a:ext cx="673561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EFCCCA4-E829-4A35-BC0B-627101B6ABCA}"/>
              </a:ext>
            </a:extLst>
          </p:cNvPr>
          <p:cNvSpPr txBox="1"/>
          <p:nvPr/>
        </p:nvSpPr>
        <p:spPr>
          <a:xfrm>
            <a:off x="3367601" y="2590565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DE65797-D2F9-4660-98D9-F758F7255EAF}"/>
              </a:ext>
            </a:extLst>
          </p:cNvPr>
          <p:cNvSpPr txBox="1"/>
          <p:nvPr/>
        </p:nvSpPr>
        <p:spPr>
          <a:xfrm>
            <a:off x="5153342" y="2552562"/>
            <a:ext cx="146300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Fusel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Bayonet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CA1E877-238A-42C6-9463-DB029A44622C}"/>
              </a:ext>
            </a:extLst>
          </p:cNvPr>
          <p:cNvSpPr txBox="1"/>
          <p:nvPr/>
        </p:nvSpPr>
        <p:spPr>
          <a:xfrm>
            <a:off x="4565797" y="4260897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B3442C-AB0F-4350-9E84-FA31A4A96F7B}"/>
              </a:ext>
            </a:extLst>
          </p:cNvPr>
          <p:cNvSpPr txBox="1"/>
          <p:nvPr/>
        </p:nvSpPr>
        <p:spPr>
          <a:xfrm>
            <a:off x="6415864" y="4201329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Pad Mounted Step Three Phase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166345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lowchart: Off-page Connector 165">
            <a:extLst>
              <a:ext uri="{FF2B5EF4-FFF2-40B4-BE49-F238E27FC236}">
                <a16:creationId xmlns:a16="http://schemas.microsoft.com/office/drawing/2014/main" id="{66709CE0-301B-43F2-8B91-8AE3477C5610}"/>
              </a:ext>
            </a:extLst>
          </p:cNvPr>
          <p:cNvSpPr/>
          <p:nvPr/>
        </p:nvSpPr>
        <p:spPr bwMode="auto">
          <a:xfrm>
            <a:off x="3790540" y="2440100"/>
            <a:ext cx="4558012" cy="244393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1079 w 10000"/>
              <a:gd name="connsiteY0" fmla="*/ 89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1079 w 10000"/>
              <a:gd name="connsiteY5" fmla="*/ 89 h 10000"/>
              <a:gd name="connsiteX0" fmla="*/ 180 w 9101"/>
              <a:gd name="connsiteY0" fmla="*/ 89 h 10000"/>
              <a:gd name="connsiteX1" fmla="*/ 9101 w 9101"/>
              <a:gd name="connsiteY1" fmla="*/ 0 h 10000"/>
              <a:gd name="connsiteX2" fmla="*/ 9101 w 9101"/>
              <a:gd name="connsiteY2" fmla="*/ 8000 h 10000"/>
              <a:gd name="connsiteX3" fmla="*/ 4101 w 9101"/>
              <a:gd name="connsiteY3" fmla="*/ 10000 h 10000"/>
              <a:gd name="connsiteX4" fmla="*/ 0 w 9101"/>
              <a:gd name="connsiteY4" fmla="*/ 8266 h 10000"/>
              <a:gd name="connsiteX5" fmla="*/ 180 w 9101"/>
              <a:gd name="connsiteY5" fmla="*/ 89 h 10000"/>
              <a:gd name="connsiteX0" fmla="*/ 0 w 10000"/>
              <a:gd name="connsiteY0" fmla="*/ 222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4506 w 10000"/>
              <a:gd name="connsiteY3" fmla="*/ 10000 h 10000"/>
              <a:gd name="connsiteX4" fmla="*/ 0 w 10000"/>
              <a:gd name="connsiteY4" fmla="*/ 8266 h 10000"/>
              <a:gd name="connsiteX5" fmla="*/ 0 w 10000"/>
              <a:gd name="connsiteY5" fmla="*/ 222 h 10000"/>
              <a:gd name="connsiteX0" fmla="*/ 0 w 10000"/>
              <a:gd name="connsiteY0" fmla="*/ 178 h 9956"/>
              <a:gd name="connsiteX1" fmla="*/ 9188 w 10000"/>
              <a:gd name="connsiteY1" fmla="*/ 0 h 9956"/>
              <a:gd name="connsiteX2" fmla="*/ 10000 w 10000"/>
              <a:gd name="connsiteY2" fmla="*/ 7956 h 9956"/>
              <a:gd name="connsiteX3" fmla="*/ 4506 w 10000"/>
              <a:gd name="connsiteY3" fmla="*/ 9956 h 9956"/>
              <a:gd name="connsiteX4" fmla="*/ 0 w 10000"/>
              <a:gd name="connsiteY4" fmla="*/ 8222 h 9956"/>
              <a:gd name="connsiteX5" fmla="*/ 0 w 10000"/>
              <a:gd name="connsiteY5" fmla="*/ 178 h 9956"/>
              <a:gd name="connsiteX0" fmla="*/ 0 w 9342"/>
              <a:gd name="connsiteY0" fmla="*/ 179 h 10000"/>
              <a:gd name="connsiteX1" fmla="*/ 9188 w 9342"/>
              <a:gd name="connsiteY1" fmla="*/ 0 h 10000"/>
              <a:gd name="connsiteX2" fmla="*/ 9342 w 9342"/>
              <a:gd name="connsiteY2" fmla="*/ 8125 h 10000"/>
              <a:gd name="connsiteX3" fmla="*/ 4506 w 9342"/>
              <a:gd name="connsiteY3" fmla="*/ 10000 h 10000"/>
              <a:gd name="connsiteX4" fmla="*/ 0 w 9342"/>
              <a:gd name="connsiteY4" fmla="*/ 8258 h 10000"/>
              <a:gd name="connsiteX5" fmla="*/ 0 w 9342"/>
              <a:gd name="connsiteY5" fmla="*/ 179 h 10000"/>
              <a:gd name="connsiteX0" fmla="*/ 0 w 10000"/>
              <a:gd name="connsiteY0" fmla="*/ 179 h 10000"/>
              <a:gd name="connsiteX1" fmla="*/ 9835 w 10000"/>
              <a:gd name="connsiteY1" fmla="*/ 0 h 10000"/>
              <a:gd name="connsiteX2" fmla="*/ 10000 w 10000"/>
              <a:gd name="connsiteY2" fmla="*/ 8125 h 10000"/>
              <a:gd name="connsiteX3" fmla="*/ 4823 w 10000"/>
              <a:gd name="connsiteY3" fmla="*/ 10000 h 10000"/>
              <a:gd name="connsiteX4" fmla="*/ 0 w 10000"/>
              <a:gd name="connsiteY4" fmla="*/ 8258 h 10000"/>
              <a:gd name="connsiteX5" fmla="*/ 0 w 10000"/>
              <a:gd name="connsiteY5" fmla="*/ 179 h 10000"/>
              <a:gd name="connsiteX0" fmla="*/ 0 w 9836"/>
              <a:gd name="connsiteY0" fmla="*/ 179 h 10000"/>
              <a:gd name="connsiteX1" fmla="*/ 9835 w 9836"/>
              <a:gd name="connsiteY1" fmla="*/ 0 h 10000"/>
              <a:gd name="connsiteX2" fmla="*/ 9836 w 9836"/>
              <a:gd name="connsiteY2" fmla="*/ 8437 h 10000"/>
              <a:gd name="connsiteX3" fmla="*/ 4823 w 9836"/>
              <a:gd name="connsiteY3" fmla="*/ 10000 h 10000"/>
              <a:gd name="connsiteX4" fmla="*/ 0 w 9836"/>
              <a:gd name="connsiteY4" fmla="*/ 8258 h 10000"/>
              <a:gd name="connsiteX5" fmla="*/ 0 w 9836"/>
              <a:gd name="connsiteY5" fmla="*/ 17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6" h="10000">
                <a:moveTo>
                  <a:pt x="0" y="179"/>
                </a:moveTo>
                <a:lnTo>
                  <a:pt x="9835" y="0"/>
                </a:lnTo>
                <a:cubicBezTo>
                  <a:pt x="9835" y="2812"/>
                  <a:pt x="9836" y="5625"/>
                  <a:pt x="9836" y="8437"/>
                </a:cubicBezTo>
                <a:lnTo>
                  <a:pt x="4823" y="10000"/>
                </a:lnTo>
                <a:lnTo>
                  <a:pt x="0" y="8258"/>
                </a:lnTo>
                <a:lnTo>
                  <a:pt x="0" y="179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Three Phase Regulator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6974341" y="2567569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445713" y="3122816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38100" y="3560722"/>
            <a:ext cx="3431184" cy="7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8454216" y="3758274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875732" y="4964131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3469284" y="342356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8381820" y="343214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4565797" y="377325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4565797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565797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 bwMode="auto">
          <a:xfrm flipH="1" flipV="1">
            <a:off x="3743604" y="3560722"/>
            <a:ext cx="822193" cy="37255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3" idx="3"/>
          </p:cNvCxnSpPr>
          <p:nvPr/>
        </p:nvCxnSpPr>
        <p:spPr bwMode="auto">
          <a:xfrm flipH="1">
            <a:off x="3743604" y="3192839"/>
            <a:ext cx="822193" cy="36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 bwMode="auto">
          <a:xfrm flipH="1" flipV="1">
            <a:off x="3743604" y="3560722"/>
            <a:ext cx="822193" cy="729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4840117" y="3192839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4840117" y="3568016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4840117" y="3933279"/>
            <a:ext cx="313225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>
            <a:off x="8656140" y="3569305"/>
            <a:ext cx="345966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921452" y="5387606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190EC7-F0CF-4B53-8436-5A9FEE85A2AC}"/>
              </a:ext>
            </a:extLst>
          </p:cNvPr>
          <p:cNvSpPr/>
          <p:nvPr/>
        </p:nvSpPr>
        <p:spPr bwMode="auto">
          <a:xfrm>
            <a:off x="5153342" y="377376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614E96-3BA9-4906-BDF6-C3038ADBED15}"/>
              </a:ext>
            </a:extLst>
          </p:cNvPr>
          <p:cNvSpPr/>
          <p:nvPr/>
        </p:nvSpPr>
        <p:spPr bwMode="auto">
          <a:xfrm>
            <a:off x="5153342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557F59-5F52-4D19-BB43-B48DAA81AA18}"/>
              </a:ext>
            </a:extLst>
          </p:cNvPr>
          <p:cNvSpPr/>
          <p:nvPr/>
        </p:nvSpPr>
        <p:spPr bwMode="auto">
          <a:xfrm>
            <a:off x="5153342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99C687-5D8D-4936-BB31-0D0C31237EAA}"/>
              </a:ext>
            </a:extLst>
          </p:cNvPr>
          <p:cNvSpPr/>
          <p:nvPr/>
        </p:nvSpPr>
        <p:spPr bwMode="auto">
          <a:xfrm>
            <a:off x="7433939" y="377325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1BC9FDC-52D2-42BF-8D69-08EE50277161}"/>
              </a:ext>
            </a:extLst>
          </p:cNvPr>
          <p:cNvSpPr/>
          <p:nvPr/>
        </p:nvSpPr>
        <p:spPr bwMode="auto">
          <a:xfrm>
            <a:off x="7433939" y="340799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B7F60D-F39C-47CB-836A-58DC26AAC163}"/>
              </a:ext>
            </a:extLst>
          </p:cNvPr>
          <p:cNvSpPr/>
          <p:nvPr/>
        </p:nvSpPr>
        <p:spPr bwMode="auto">
          <a:xfrm>
            <a:off x="7433939" y="30328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BAA86D-754F-4A20-8E48-A21195C880D3}"/>
              </a:ext>
            </a:extLst>
          </p:cNvPr>
          <p:cNvSpPr/>
          <p:nvPr/>
        </p:nvSpPr>
        <p:spPr bwMode="auto">
          <a:xfrm>
            <a:off x="6415242" y="342363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EF48B6-086C-41FF-B71B-5632453D393F}"/>
              </a:ext>
            </a:extLst>
          </p:cNvPr>
          <p:cNvCxnSpPr>
            <a:cxnSpLocks/>
            <a:stCxn id="81" idx="1"/>
            <a:endCxn id="72" idx="6"/>
          </p:cNvCxnSpPr>
          <p:nvPr/>
        </p:nvCxnSpPr>
        <p:spPr bwMode="auto">
          <a:xfrm flipH="1">
            <a:off x="5427662" y="3560794"/>
            <a:ext cx="987580" cy="722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81" idx="3"/>
          </p:cNvCxnSpPr>
          <p:nvPr/>
        </p:nvCxnSpPr>
        <p:spPr bwMode="auto">
          <a:xfrm flipH="1">
            <a:off x="6689562" y="3192839"/>
            <a:ext cx="744377" cy="367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619629-73F9-4708-AFA0-BCBED885353B}"/>
              </a:ext>
            </a:extLst>
          </p:cNvPr>
          <p:cNvCxnSpPr>
            <a:cxnSpLocks/>
            <a:stCxn id="81" idx="1"/>
            <a:endCxn id="71" idx="6"/>
          </p:cNvCxnSpPr>
          <p:nvPr/>
        </p:nvCxnSpPr>
        <p:spPr bwMode="auto">
          <a:xfrm flipH="1">
            <a:off x="5427662" y="3560794"/>
            <a:ext cx="987580" cy="37299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72D1450-6AF0-4126-A511-4F9C22D3A162}"/>
              </a:ext>
            </a:extLst>
          </p:cNvPr>
          <p:cNvCxnSpPr>
            <a:cxnSpLocks/>
            <a:stCxn id="81" idx="1"/>
            <a:endCxn id="73" idx="6"/>
          </p:cNvCxnSpPr>
          <p:nvPr/>
        </p:nvCxnSpPr>
        <p:spPr bwMode="auto">
          <a:xfrm flipH="1" flipV="1">
            <a:off x="5427662" y="3192839"/>
            <a:ext cx="987580" cy="367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81" idx="3"/>
          </p:cNvCxnSpPr>
          <p:nvPr/>
        </p:nvCxnSpPr>
        <p:spPr bwMode="auto">
          <a:xfrm flipH="1" flipV="1">
            <a:off x="6689562" y="3560794"/>
            <a:ext cx="744377" cy="722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81" idx="3"/>
          </p:cNvCxnSpPr>
          <p:nvPr/>
        </p:nvCxnSpPr>
        <p:spPr bwMode="auto">
          <a:xfrm flipH="1" flipV="1">
            <a:off x="6689562" y="3560794"/>
            <a:ext cx="744377" cy="3724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stCxn id="76" idx="6"/>
            <a:endCxn id="77" idx="1"/>
          </p:cNvCxnSpPr>
          <p:nvPr/>
        </p:nvCxnSpPr>
        <p:spPr bwMode="auto">
          <a:xfrm>
            <a:off x="7708259" y="3192839"/>
            <a:ext cx="673561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7708259" y="3568016"/>
            <a:ext cx="673561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77" idx="1"/>
          </p:cNvCxnSpPr>
          <p:nvPr/>
        </p:nvCxnSpPr>
        <p:spPr bwMode="auto">
          <a:xfrm flipV="1">
            <a:off x="7708259" y="3569305"/>
            <a:ext cx="673561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EFCCCA4-E829-4A35-BC0B-627101B6ABCA}"/>
              </a:ext>
            </a:extLst>
          </p:cNvPr>
          <p:cNvSpPr txBox="1"/>
          <p:nvPr/>
        </p:nvSpPr>
        <p:spPr>
          <a:xfrm>
            <a:off x="2276795" y="3742936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DE65797-D2F9-4660-98D9-F758F7255EAF}"/>
              </a:ext>
            </a:extLst>
          </p:cNvPr>
          <p:cNvSpPr txBox="1"/>
          <p:nvPr/>
        </p:nvSpPr>
        <p:spPr>
          <a:xfrm>
            <a:off x="5153342" y="2552562"/>
            <a:ext cx="146300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Fusel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Bayonet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CA1E877-238A-42C6-9463-DB029A44622C}"/>
              </a:ext>
            </a:extLst>
          </p:cNvPr>
          <p:cNvSpPr txBox="1"/>
          <p:nvPr/>
        </p:nvSpPr>
        <p:spPr>
          <a:xfrm>
            <a:off x="4565797" y="4260897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B3442C-AB0F-4350-9E84-FA31A4A96F7B}"/>
              </a:ext>
            </a:extLst>
          </p:cNvPr>
          <p:cNvSpPr txBox="1"/>
          <p:nvPr/>
        </p:nvSpPr>
        <p:spPr>
          <a:xfrm>
            <a:off x="6415864" y="4201329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Regulator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Pad Mounted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642DF4-1A7B-4245-9FEA-69540102DE55}"/>
              </a:ext>
            </a:extLst>
          </p:cNvPr>
          <p:cNvSpPr/>
          <p:nvPr/>
        </p:nvSpPr>
        <p:spPr bwMode="auto">
          <a:xfrm>
            <a:off x="6572012" y="256778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8DB43D-4665-4AA1-B50C-87994E997589}"/>
              </a:ext>
            </a:extLst>
          </p:cNvPr>
          <p:cNvCxnSpPr>
            <a:cxnSpLocks/>
            <a:stCxn id="43" idx="4"/>
            <a:endCxn id="81" idx="0"/>
          </p:cNvCxnSpPr>
          <p:nvPr/>
        </p:nvCxnSpPr>
        <p:spPr bwMode="auto">
          <a:xfrm flipH="1">
            <a:off x="6552402" y="2887827"/>
            <a:ext cx="156770" cy="53580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787A1F-1D3A-4A23-A2A3-CA2DB912A43E}"/>
              </a:ext>
            </a:extLst>
          </p:cNvPr>
          <p:cNvSpPr txBox="1"/>
          <p:nvPr/>
        </p:nvSpPr>
        <p:spPr>
          <a:xfrm>
            <a:off x="6689562" y="2020589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Regulator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82898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Switchgear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145401" y="384004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235795" y="3774853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Three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9DD5EA-DDB7-444C-A1D0-3569E8F27D90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12192127" cy="8880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CD3671-FC95-40ED-9A68-D8FF2A58B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5930537" y="4022499"/>
            <a:ext cx="0" cy="97269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1F3C940-705F-4433-83B3-8C234BF4E93C}"/>
              </a:ext>
            </a:extLst>
          </p:cNvPr>
          <p:cNvSpPr/>
          <p:nvPr/>
        </p:nvSpPr>
        <p:spPr bwMode="auto">
          <a:xfrm>
            <a:off x="6388834" y="384228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B202B8-B256-46B2-B700-0F7E143D0039}"/>
              </a:ext>
            </a:extLst>
          </p:cNvPr>
          <p:cNvSpPr/>
          <p:nvPr/>
        </p:nvSpPr>
        <p:spPr bwMode="auto">
          <a:xfrm>
            <a:off x="5145401" y="480960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F5BE45-06CD-4028-9F39-E784F5DD730C}"/>
              </a:ext>
            </a:extLst>
          </p:cNvPr>
          <p:cNvSpPr/>
          <p:nvPr/>
        </p:nvSpPr>
        <p:spPr bwMode="auto">
          <a:xfrm>
            <a:off x="6388834" y="480976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E77B18-21DD-4A29-93C8-A94BBFE97CFF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 bwMode="auto">
          <a:xfrm>
            <a:off x="5419721" y="4969624"/>
            <a:ext cx="969113" cy="163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AA85395-105B-48C9-A253-EE2D4AD4E5FF}"/>
              </a:ext>
            </a:extLst>
          </p:cNvPr>
          <p:cNvSpPr txBox="1"/>
          <p:nvPr/>
        </p:nvSpPr>
        <p:spPr>
          <a:xfrm>
            <a:off x="4750128" y="3677290"/>
            <a:ext cx="429461" cy="20538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7F177-F633-40BD-AF26-BBE6BFC9FBC5}"/>
              </a:ext>
            </a:extLst>
          </p:cNvPr>
          <p:cNvSpPr txBox="1"/>
          <p:nvPr/>
        </p:nvSpPr>
        <p:spPr>
          <a:xfrm>
            <a:off x="6665433" y="3679996"/>
            <a:ext cx="456017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Fuse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0F2247-FB2D-46D4-B15B-877206FC50F9}"/>
              </a:ext>
            </a:extLst>
          </p:cNvPr>
          <p:cNvSpPr txBox="1"/>
          <p:nvPr/>
        </p:nvSpPr>
        <p:spPr>
          <a:xfrm>
            <a:off x="6632134" y="4647453"/>
            <a:ext cx="456017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Fuse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A1EDB-775F-4376-BFF4-C4082086315F}"/>
              </a:ext>
            </a:extLst>
          </p:cNvPr>
          <p:cNvSpPr txBox="1"/>
          <p:nvPr/>
        </p:nvSpPr>
        <p:spPr>
          <a:xfrm>
            <a:off x="4810873" y="4728610"/>
            <a:ext cx="307972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Fuse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DA419D-9355-41C4-9B08-9ABCE6941844}"/>
              </a:ext>
            </a:extLst>
          </p:cNvPr>
          <p:cNvCxnSpPr>
            <a:cxnSpLocks/>
            <a:endCxn id="27" idx="4"/>
          </p:cNvCxnSpPr>
          <p:nvPr/>
        </p:nvCxnSpPr>
        <p:spPr bwMode="auto">
          <a:xfrm flipV="1">
            <a:off x="1933303" y="5129644"/>
            <a:ext cx="3349258" cy="172835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876B9B-8EE2-4880-B3E9-84D92598ED5F}"/>
              </a:ext>
            </a:extLst>
          </p:cNvPr>
          <p:cNvCxnSpPr>
            <a:cxnSpLocks/>
            <a:endCxn id="27" idx="4"/>
          </p:cNvCxnSpPr>
          <p:nvPr/>
        </p:nvCxnSpPr>
        <p:spPr bwMode="auto">
          <a:xfrm flipH="1" flipV="1">
            <a:off x="5282561" y="5129644"/>
            <a:ext cx="40848" cy="172835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2AE26F-A73F-4ED1-B7A5-A5499D4A925C}"/>
              </a:ext>
            </a:extLst>
          </p:cNvPr>
          <p:cNvCxnSpPr>
            <a:cxnSpLocks/>
            <a:endCxn id="27" idx="4"/>
          </p:cNvCxnSpPr>
          <p:nvPr/>
        </p:nvCxnSpPr>
        <p:spPr bwMode="auto">
          <a:xfrm flipH="1" flipV="1">
            <a:off x="5282561" y="5129644"/>
            <a:ext cx="2746742" cy="174055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4C88D2-517B-424B-9EE0-38F042F5ABD5}"/>
              </a:ext>
            </a:extLst>
          </p:cNvPr>
          <p:cNvCxnSpPr>
            <a:cxnSpLocks/>
            <a:endCxn id="28" idx="6"/>
          </p:cNvCxnSpPr>
          <p:nvPr/>
        </p:nvCxnSpPr>
        <p:spPr bwMode="auto">
          <a:xfrm flipH="1" flipV="1">
            <a:off x="6663154" y="4969787"/>
            <a:ext cx="5528846" cy="2540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7570D-C611-42FB-A19C-9104877F1DD1}"/>
              </a:ext>
            </a:extLst>
          </p:cNvPr>
          <p:cNvSpPr txBox="1"/>
          <p:nvPr/>
        </p:nvSpPr>
        <p:spPr>
          <a:xfrm>
            <a:off x="7891028" y="4750755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Three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3D220-909A-4E80-B771-EB0055CC17D0}"/>
              </a:ext>
            </a:extLst>
          </p:cNvPr>
          <p:cNvSpPr txBox="1"/>
          <p:nvPr/>
        </p:nvSpPr>
        <p:spPr>
          <a:xfrm>
            <a:off x="2011658" y="5727176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Single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72B15E-341D-42D6-9739-F30E3A9981FE}"/>
              </a:ext>
            </a:extLst>
          </p:cNvPr>
          <p:cNvSpPr txBox="1"/>
          <p:nvPr/>
        </p:nvSpPr>
        <p:spPr>
          <a:xfrm>
            <a:off x="3479865" y="6279020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Single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1D44CD-5D9F-4E1D-997C-9D0B5B8DD062}"/>
              </a:ext>
            </a:extLst>
          </p:cNvPr>
          <p:cNvSpPr txBox="1"/>
          <p:nvPr/>
        </p:nvSpPr>
        <p:spPr>
          <a:xfrm>
            <a:off x="5737251" y="6581661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Single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95748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5F27FA2-D945-4FB8-BAEA-60A8C94A102D}"/>
              </a:ext>
            </a:extLst>
          </p:cNvPr>
          <p:cNvSpPr txBox="1"/>
          <p:nvPr/>
        </p:nvSpPr>
        <p:spPr>
          <a:xfrm>
            <a:off x="9952074" y="5872020"/>
            <a:ext cx="1967279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100" b="1" dirty="0">
                <a:solidFill>
                  <a:schemeClr val="bg1"/>
                </a:solidFill>
                <a:ea typeface="+mn-ea"/>
                <a:cs typeface="+mn-cs"/>
              </a:rPr>
              <a:t>Notes: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                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	FC: Electric Line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	AG: Medium Voltage Busbar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	AT: Cabinet Single Phase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algn="l" eaLnBrk="0" hangingPunct="0">
              <a:lnSpc>
                <a:spcPts val="1800"/>
              </a:lnSpc>
            </a:pP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7" name="Flowchart: Off-page Connector 176">
            <a:extLst>
              <a:ext uri="{FF2B5EF4-FFF2-40B4-BE49-F238E27FC236}">
                <a16:creationId xmlns:a16="http://schemas.microsoft.com/office/drawing/2014/main" id="{AC753DB2-F883-41AD-95B5-A3772E098C1D}"/>
              </a:ext>
            </a:extLst>
          </p:cNvPr>
          <p:cNvSpPr/>
          <p:nvPr/>
        </p:nvSpPr>
        <p:spPr bwMode="auto">
          <a:xfrm>
            <a:off x="3827721" y="2741217"/>
            <a:ext cx="4985763" cy="3572039"/>
          </a:xfrm>
          <a:prstGeom prst="flowChartOffpageConnector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Switchgear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3520835" y="2275287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233058" y="321315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0" y="3659647"/>
            <a:ext cx="393812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6142023" y="6374748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3938120" y="352248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8390529" y="352248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4565797" y="386360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4565797" y="34983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565797" y="31231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 bwMode="auto">
          <a:xfrm flipH="1" flipV="1">
            <a:off x="4212440" y="3659647"/>
            <a:ext cx="353357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3" idx="3"/>
          </p:cNvCxnSpPr>
          <p:nvPr/>
        </p:nvCxnSpPr>
        <p:spPr bwMode="auto">
          <a:xfrm flipH="1">
            <a:off x="4212440" y="3283181"/>
            <a:ext cx="353357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 bwMode="auto">
          <a:xfrm flipH="1">
            <a:off x="4212440" y="3658358"/>
            <a:ext cx="353357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4840117" y="3283181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4840117" y="3658358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4840117" y="4023621"/>
            <a:ext cx="313225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>
            <a:off x="8664849" y="3659647"/>
            <a:ext cx="345966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6576877" y="6351057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Switch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Pad Mounted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190EC7-F0CF-4B53-8436-5A9FEE85A2AC}"/>
              </a:ext>
            </a:extLst>
          </p:cNvPr>
          <p:cNvSpPr/>
          <p:nvPr/>
        </p:nvSpPr>
        <p:spPr bwMode="auto">
          <a:xfrm>
            <a:off x="5153342" y="38641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614E96-3BA9-4906-BDF6-C3038ADBED15}"/>
              </a:ext>
            </a:extLst>
          </p:cNvPr>
          <p:cNvSpPr/>
          <p:nvPr/>
        </p:nvSpPr>
        <p:spPr bwMode="auto">
          <a:xfrm>
            <a:off x="5153342" y="34983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557F59-5F52-4D19-BB43-B48DAA81AA18}"/>
              </a:ext>
            </a:extLst>
          </p:cNvPr>
          <p:cNvSpPr/>
          <p:nvPr/>
        </p:nvSpPr>
        <p:spPr bwMode="auto">
          <a:xfrm>
            <a:off x="5153342" y="31231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99C687-5D8D-4936-BB31-0D0C31237EAA}"/>
              </a:ext>
            </a:extLst>
          </p:cNvPr>
          <p:cNvSpPr/>
          <p:nvPr/>
        </p:nvSpPr>
        <p:spPr bwMode="auto">
          <a:xfrm>
            <a:off x="7433939" y="386360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1BC9FDC-52D2-42BF-8D69-08EE50277161}"/>
              </a:ext>
            </a:extLst>
          </p:cNvPr>
          <p:cNvSpPr/>
          <p:nvPr/>
        </p:nvSpPr>
        <p:spPr bwMode="auto">
          <a:xfrm>
            <a:off x="7433939" y="349833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B7F60D-F39C-47CB-836A-58DC26AAC163}"/>
              </a:ext>
            </a:extLst>
          </p:cNvPr>
          <p:cNvSpPr/>
          <p:nvPr/>
        </p:nvSpPr>
        <p:spPr bwMode="auto">
          <a:xfrm>
            <a:off x="7433939" y="31231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EF48B6-086C-41FF-B71B-5632453D393F}"/>
              </a:ext>
            </a:extLst>
          </p:cNvPr>
          <p:cNvCxnSpPr>
            <a:cxnSpLocks/>
            <a:stCxn id="47" idx="2"/>
            <a:endCxn id="72" idx="6"/>
          </p:cNvCxnSpPr>
          <p:nvPr/>
        </p:nvCxnSpPr>
        <p:spPr bwMode="auto">
          <a:xfrm flipH="1" flipV="1">
            <a:off x="5427662" y="3658358"/>
            <a:ext cx="1395177" cy="510"/>
          </a:xfrm>
          <a:prstGeom prst="line">
            <a:avLst/>
          </a:prstGeom>
          <a:ln w="19050" cmpd="sng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48" idx="6"/>
          </p:cNvCxnSpPr>
          <p:nvPr/>
        </p:nvCxnSpPr>
        <p:spPr bwMode="auto">
          <a:xfrm flipH="1">
            <a:off x="7097159" y="3283181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619629-73F9-4708-AFA0-BCBED885353B}"/>
              </a:ext>
            </a:extLst>
          </p:cNvPr>
          <p:cNvCxnSpPr>
            <a:cxnSpLocks/>
            <a:stCxn id="46" idx="2"/>
            <a:endCxn id="71" idx="6"/>
          </p:cNvCxnSpPr>
          <p:nvPr/>
        </p:nvCxnSpPr>
        <p:spPr bwMode="auto">
          <a:xfrm flipH="1">
            <a:off x="5427662" y="4024131"/>
            <a:ext cx="1395177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72D1450-6AF0-4126-A511-4F9C22D3A162}"/>
              </a:ext>
            </a:extLst>
          </p:cNvPr>
          <p:cNvCxnSpPr>
            <a:cxnSpLocks/>
            <a:stCxn id="48" idx="2"/>
            <a:endCxn id="73" idx="6"/>
          </p:cNvCxnSpPr>
          <p:nvPr/>
        </p:nvCxnSpPr>
        <p:spPr bwMode="auto">
          <a:xfrm flipH="1" flipV="1">
            <a:off x="5427662" y="3283181"/>
            <a:ext cx="1395177" cy="510"/>
          </a:xfrm>
          <a:prstGeom prst="line">
            <a:avLst/>
          </a:prstGeom>
          <a:ln w="19050" cmpd="sng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47" idx="6"/>
          </p:cNvCxnSpPr>
          <p:nvPr/>
        </p:nvCxnSpPr>
        <p:spPr bwMode="auto">
          <a:xfrm flipH="1">
            <a:off x="7097159" y="3658358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46" idx="6"/>
          </p:cNvCxnSpPr>
          <p:nvPr/>
        </p:nvCxnSpPr>
        <p:spPr bwMode="auto">
          <a:xfrm flipH="1">
            <a:off x="7097159" y="4023621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stCxn id="76" idx="6"/>
            <a:endCxn id="77" idx="1"/>
          </p:cNvCxnSpPr>
          <p:nvPr/>
        </p:nvCxnSpPr>
        <p:spPr bwMode="auto">
          <a:xfrm>
            <a:off x="7708259" y="3283181"/>
            <a:ext cx="682270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7708259" y="3658358"/>
            <a:ext cx="682270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77" idx="1"/>
          </p:cNvCxnSpPr>
          <p:nvPr/>
        </p:nvCxnSpPr>
        <p:spPr bwMode="auto">
          <a:xfrm flipV="1">
            <a:off x="7708259" y="3659647"/>
            <a:ext cx="682270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DE65797-D2F9-4660-98D9-F758F7255EAF}"/>
              </a:ext>
            </a:extLst>
          </p:cNvPr>
          <p:cNvSpPr txBox="1"/>
          <p:nvPr/>
        </p:nvSpPr>
        <p:spPr>
          <a:xfrm>
            <a:off x="6574971" y="1950538"/>
            <a:ext cx="1463004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Pad Mounted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CA1E877-238A-42C6-9463-DB029A44622C}"/>
              </a:ext>
            </a:extLst>
          </p:cNvPr>
          <p:cNvSpPr txBox="1"/>
          <p:nvPr/>
        </p:nvSpPr>
        <p:spPr>
          <a:xfrm>
            <a:off x="5153342" y="1957024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Pad Mounted Switch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787A1F-1D3A-4A23-A2A3-CA2DB912A43E}"/>
              </a:ext>
            </a:extLst>
          </p:cNvPr>
          <p:cNvSpPr txBox="1"/>
          <p:nvPr/>
        </p:nvSpPr>
        <p:spPr>
          <a:xfrm>
            <a:off x="9328891" y="5092144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5D9B85-3375-4066-98ED-01262F3298DD}"/>
              </a:ext>
            </a:extLst>
          </p:cNvPr>
          <p:cNvSpPr/>
          <p:nvPr/>
        </p:nvSpPr>
        <p:spPr bwMode="auto">
          <a:xfrm>
            <a:off x="6822839" y="38641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ADCCBE-DAEE-40D5-991A-5B6BD2EC3D77}"/>
              </a:ext>
            </a:extLst>
          </p:cNvPr>
          <p:cNvSpPr/>
          <p:nvPr/>
        </p:nvSpPr>
        <p:spPr bwMode="auto">
          <a:xfrm>
            <a:off x="6822839" y="349884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64FE7A-0B19-4013-B059-2DF64D368EFD}"/>
              </a:ext>
            </a:extLst>
          </p:cNvPr>
          <p:cNvSpPr/>
          <p:nvPr/>
        </p:nvSpPr>
        <p:spPr bwMode="auto">
          <a:xfrm>
            <a:off x="6822839" y="312367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33D2A6B-7E9A-421A-884E-F2A9D8730B9F}"/>
              </a:ext>
            </a:extLst>
          </p:cNvPr>
          <p:cNvSpPr/>
          <p:nvPr/>
        </p:nvSpPr>
        <p:spPr bwMode="auto">
          <a:xfrm>
            <a:off x="4565797" y="528883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74F21E-A86C-4039-B1D5-0153FDAC4133}"/>
              </a:ext>
            </a:extLst>
          </p:cNvPr>
          <p:cNvSpPr/>
          <p:nvPr/>
        </p:nvSpPr>
        <p:spPr bwMode="auto">
          <a:xfrm>
            <a:off x="4565797" y="492357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014E10-F488-4F1B-8D05-D4310BCA54EF}"/>
              </a:ext>
            </a:extLst>
          </p:cNvPr>
          <p:cNvSpPr/>
          <p:nvPr/>
        </p:nvSpPr>
        <p:spPr bwMode="auto">
          <a:xfrm>
            <a:off x="4565797" y="454839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2A01FB-76D8-498D-B510-5D4F4568A9A3}"/>
              </a:ext>
            </a:extLst>
          </p:cNvPr>
          <p:cNvCxnSpPr>
            <a:cxnSpLocks/>
            <a:stCxn id="67" idx="6"/>
            <a:endCxn id="80" idx="2"/>
          </p:cNvCxnSpPr>
          <p:nvPr/>
        </p:nvCxnSpPr>
        <p:spPr bwMode="auto">
          <a:xfrm>
            <a:off x="4840117" y="4708414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FC8986-2419-4BB2-8758-C09CB6D388B4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 bwMode="auto">
          <a:xfrm>
            <a:off x="4840117" y="5083591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AA6541-D244-4A83-93F8-AAAF33050CE8}"/>
              </a:ext>
            </a:extLst>
          </p:cNvPr>
          <p:cNvCxnSpPr>
            <a:cxnSpLocks/>
            <a:stCxn id="64" idx="6"/>
            <a:endCxn id="78" idx="2"/>
          </p:cNvCxnSpPr>
          <p:nvPr/>
        </p:nvCxnSpPr>
        <p:spPr bwMode="auto">
          <a:xfrm>
            <a:off x="4840117" y="5448854"/>
            <a:ext cx="313225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7CFB356-D1A6-42EC-9986-5AAACB338F00}"/>
              </a:ext>
            </a:extLst>
          </p:cNvPr>
          <p:cNvSpPr/>
          <p:nvPr/>
        </p:nvSpPr>
        <p:spPr bwMode="auto">
          <a:xfrm>
            <a:off x="5153342" y="528934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0593A8-C5D8-4883-A594-0EEEF5426A26}"/>
              </a:ext>
            </a:extLst>
          </p:cNvPr>
          <p:cNvSpPr/>
          <p:nvPr/>
        </p:nvSpPr>
        <p:spPr bwMode="auto">
          <a:xfrm>
            <a:off x="5153342" y="492357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E37D34-FA11-4F27-8988-AEF10DFD5322}"/>
              </a:ext>
            </a:extLst>
          </p:cNvPr>
          <p:cNvSpPr/>
          <p:nvPr/>
        </p:nvSpPr>
        <p:spPr bwMode="auto">
          <a:xfrm>
            <a:off x="5153342" y="454839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C0FBCE5-BE3A-4763-92A3-585A8CAFB7F5}"/>
              </a:ext>
            </a:extLst>
          </p:cNvPr>
          <p:cNvSpPr/>
          <p:nvPr/>
        </p:nvSpPr>
        <p:spPr bwMode="auto">
          <a:xfrm>
            <a:off x="7433939" y="528883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26E9AFE-62FC-4BB3-8162-1311998F05FC}"/>
              </a:ext>
            </a:extLst>
          </p:cNvPr>
          <p:cNvSpPr/>
          <p:nvPr/>
        </p:nvSpPr>
        <p:spPr bwMode="auto">
          <a:xfrm>
            <a:off x="7433939" y="492357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441448-E63F-40D9-A0E1-BC11A9E7F592}"/>
              </a:ext>
            </a:extLst>
          </p:cNvPr>
          <p:cNvSpPr/>
          <p:nvPr/>
        </p:nvSpPr>
        <p:spPr bwMode="auto">
          <a:xfrm>
            <a:off x="7433939" y="454839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A0A71A-4042-446C-B5B0-95DC21A7F946}"/>
              </a:ext>
            </a:extLst>
          </p:cNvPr>
          <p:cNvCxnSpPr>
            <a:cxnSpLocks/>
            <a:stCxn id="93" idx="2"/>
            <a:endCxn id="79" idx="6"/>
          </p:cNvCxnSpPr>
          <p:nvPr/>
        </p:nvCxnSpPr>
        <p:spPr bwMode="auto">
          <a:xfrm flipH="1" flipV="1">
            <a:off x="5427662" y="5083591"/>
            <a:ext cx="1395177" cy="510"/>
          </a:xfrm>
          <a:prstGeom prst="line">
            <a:avLst/>
          </a:prstGeom>
          <a:ln w="19050" cmpd="sng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12C261C-FD37-4E73-9B14-712997254AE4}"/>
              </a:ext>
            </a:extLst>
          </p:cNvPr>
          <p:cNvCxnSpPr>
            <a:cxnSpLocks/>
            <a:stCxn id="85" idx="2"/>
            <a:endCxn id="94" idx="6"/>
          </p:cNvCxnSpPr>
          <p:nvPr/>
        </p:nvCxnSpPr>
        <p:spPr bwMode="auto">
          <a:xfrm flipH="1">
            <a:off x="7097159" y="4708414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7DC67B-838D-4409-B4B8-D3D9E4B5EB80}"/>
              </a:ext>
            </a:extLst>
          </p:cNvPr>
          <p:cNvCxnSpPr>
            <a:cxnSpLocks/>
            <a:stCxn id="92" idx="2"/>
            <a:endCxn id="78" idx="6"/>
          </p:cNvCxnSpPr>
          <p:nvPr/>
        </p:nvCxnSpPr>
        <p:spPr bwMode="auto">
          <a:xfrm flipH="1">
            <a:off x="5427662" y="5449364"/>
            <a:ext cx="1395177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9FF867C-7BFA-4215-8281-15D53C0F545D}"/>
              </a:ext>
            </a:extLst>
          </p:cNvPr>
          <p:cNvCxnSpPr>
            <a:cxnSpLocks/>
            <a:stCxn id="94" idx="2"/>
            <a:endCxn id="80" idx="6"/>
          </p:cNvCxnSpPr>
          <p:nvPr/>
        </p:nvCxnSpPr>
        <p:spPr bwMode="auto">
          <a:xfrm flipH="1" flipV="1">
            <a:off x="5427662" y="4708414"/>
            <a:ext cx="1395177" cy="510"/>
          </a:xfrm>
          <a:prstGeom prst="line">
            <a:avLst/>
          </a:prstGeom>
          <a:ln w="19050" cmpd="sng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A13391-C30A-4E89-B290-4876B9A2074D}"/>
              </a:ext>
            </a:extLst>
          </p:cNvPr>
          <p:cNvCxnSpPr>
            <a:cxnSpLocks/>
            <a:stCxn id="84" idx="2"/>
            <a:endCxn id="93" idx="6"/>
          </p:cNvCxnSpPr>
          <p:nvPr/>
        </p:nvCxnSpPr>
        <p:spPr bwMode="auto">
          <a:xfrm flipH="1">
            <a:off x="7097159" y="5083591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E0644FF-DB44-43BD-AB92-945C6A65D36C}"/>
              </a:ext>
            </a:extLst>
          </p:cNvPr>
          <p:cNvCxnSpPr>
            <a:cxnSpLocks/>
            <a:stCxn id="83" idx="2"/>
            <a:endCxn id="92" idx="6"/>
          </p:cNvCxnSpPr>
          <p:nvPr/>
        </p:nvCxnSpPr>
        <p:spPr bwMode="auto">
          <a:xfrm flipH="1">
            <a:off x="7097159" y="5448854"/>
            <a:ext cx="336780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F2E7C04-DBF8-42E9-9802-76FFBD3E54BC}"/>
              </a:ext>
            </a:extLst>
          </p:cNvPr>
          <p:cNvSpPr/>
          <p:nvPr/>
        </p:nvSpPr>
        <p:spPr bwMode="auto">
          <a:xfrm>
            <a:off x="6822839" y="528934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C1B5077-6835-46E6-9938-C6B1851CA194}"/>
              </a:ext>
            </a:extLst>
          </p:cNvPr>
          <p:cNvSpPr/>
          <p:nvPr/>
        </p:nvSpPr>
        <p:spPr bwMode="auto">
          <a:xfrm>
            <a:off x="6822839" y="492408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8CEA904-F013-451E-A37A-D0BBD6AC4B8E}"/>
              </a:ext>
            </a:extLst>
          </p:cNvPr>
          <p:cNvSpPr/>
          <p:nvPr/>
        </p:nvSpPr>
        <p:spPr bwMode="auto">
          <a:xfrm>
            <a:off x="6822839" y="454890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2CB41F-D971-4F93-9F5C-694A148BF9EE}"/>
              </a:ext>
            </a:extLst>
          </p:cNvPr>
          <p:cNvSpPr/>
          <p:nvPr/>
        </p:nvSpPr>
        <p:spPr bwMode="auto">
          <a:xfrm>
            <a:off x="8389547" y="491990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8930B5-5297-420A-A4A3-47F94DE325AD}"/>
              </a:ext>
            </a:extLst>
          </p:cNvPr>
          <p:cNvCxnSpPr>
            <a:cxnSpLocks/>
            <a:stCxn id="95" idx="3"/>
          </p:cNvCxnSpPr>
          <p:nvPr/>
        </p:nvCxnSpPr>
        <p:spPr bwMode="auto">
          <a:xfrm>
            <a:off x="8663867" y="5057069"/>
            <a:ext cx="345966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2A5979-321F-4638-9C83-D3ED5ED6B055}"/>
              </a:ext>
            </a:extLst>
          </p:cNvPr>
          <p:cNvCxnSpPr>
            <a:cxnSpLocks/>
            <a:stCxn id="85" idx="6"/>
            <a:endCxn id="95" idx="1"/>
          </p:cNvCxnSpPr>
          <p:nvPr/>
        </p:nvCxnSpPr>
        <p:spPr bwMode="auto">
          <a:xfrm>
            <a:off x="7708259" y="4708414"/>
            <a:ext cx="681288" cy="3486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CC094B-F942-4A88-B71A-826352BAABD0}"/>
              </a:ext>
            </a:extLst>
          </p:cNvPr>
          <p:cNvCxnSpPr>
            <a:cxnSpLocks/>
            <a:stCxn id="84" idx="6"/>
            <a:endCxn id="95" idx="1"/>
          </p:cNvCxnSpPr>
          <p:nvPr/>
        </p:nvCxnSpPr>
        <p:spPr bwMode="auto">
          <a:xfrm flipV="1">
            <a:off x="7708259" y="5057069"/>
            <a:ext cx="681288" cy="2652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B8D5F9-0FDB-4B7E-9D29-31E50E91C26E}"/>
              </a:ext>
            </a:extLst>
          </p:cNvPr>
          <p:cNvCxnSpPr>
            <a:cxnSpLocks/>
            <a:stCxn id="83" idx="6"/>
            <a:endCxn id="95" idx="1"/>
          </p:cNvCxnSpPr>
          <p:nvPr/>
        </p:nvCxnSpPr>
        <p:spPr bwMode="auto">
          <a:xfrm flipV="1">
            <a:off x="7708259" y="5057069"/>
            <a:ext cx="681288" cy="3917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2DD678-A247-467C-82F0-4A55D2CA53AE}"/>
              </a:ext>
            </a:extLst>
          </p:cNvPr>
          <p:cNvSpPr/>
          <p:nvPr/>
        </p:nvSpPr>
        <p:spPr bwMode="auto">
          <a:xfrm>
            <a:off x="3940939" y="457263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7B088F-5CCF-40FF-A068-607C97294B86}"/>
              </a:ext>
            </a:extLst>
          </p:cNvPr>
          <p:cNvSpPr/>
          <p:nvPr/>
        </p:nvSpPr>
        <p:spPr bwMode="auto">
          <a:xfrm>
            <a:off x="3940939" y="494241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8C45EB-ACBC-46B3-A7E1-D96634510ACD}"/>
              </a:ext>
            </a:extLst>
          </p:cNvPr>
          <p:cNvSpPr/>
          <p:nvPr/>
        </p:nvSpPr>
        <p:spPr bwMode="auto">
          <a:xfrm>
            <a:off x="3940939" y="531220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AB9896F-36E3-4581-83F6-4B9A9D15E4A4}"/>
              </a:ext>
            </a:extLst>
          </p:cNvPr>
          <p:cNvCxnSpPr>
            <a:cxnSpLocks/>
          </p:cNvCxnSpPr>
          <p:nvPr/>
        </p:nvCxnSpPr>
        <p:spPr bwMode="auto">
          <a:xfrm>
            <a:off x="6574971" y="4033535"/>
            <a:ext cx="1906" cy="141531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4CF004-70ED-4FD6-AD33-B8CDE6E5121D}"/>
              </a:ext>
            </a:extLst>
          </p:cNvPr>
          <p:cNvCxnSpPr>
            <a:cxnSpLocks/>
          </p:cNvCxnSpPr>
          <p:nvPr/>
        </p:nvCxnSpPr>
        <p:spPr bwMode="auto">
          <a:xfrm>
            <a:off x="6209211" y="3659647"/>
            <a:ext cx="0" cy="142445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96EA064-603E-48F7-AA47-6ED1D28B9CC0}"/>
              </a:ext>
            </a:extLst>
          </p:cNvPr>
          <p:cNvCxnSpPr>
            <a:cxnSpLocks/>
          </p:cNvCxnSpPr>
          <p:nvPr/>
        </p:nvCxnSpPr>
        <p:spPr bwMode="auto">
          <a:xfrm>
            <a:off x="5830388" y="3283181"/>
            <a:ext cx="0" cy="142661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963E4F-7D92-45E5-8840-59E5A1178CED}"/>
              </a:ext>
            </a:extLst>
          </p:cNvPr>
          <p:cNvCxnSpPr>
            <a:cxnSpLocks/>
            <a:stCxn id="100" idx="3"/>
            <a:endCxn id="67" idx="2"/>
          </p:cNvCxnSpPr>
          <p:nvPr/>
        </p:nvCxnSpPr>
        <p:spPr bwMode="auto">
          <a:xfrm flipV="1">
            <a:off x="4215259" y="4708414"/>
            <a:ext cx="350538" cy="138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1C89BC4-6F41-491D-8248-48AB60E81C52}"/>
              </a:ext>
            </a:extLst>
          </p:cNvPr>
          <p:cNvCxnSpPr>
            <a:cxnSpLocks/>
            <a:stCxn id="101" idx="3"/>
            <a:endCxn id="66" idx="2"/>
          </p:cNvCxnSpPr>
          <p:nvPr/>
        </p:nvCxnSpPr>
        <p:spPr bwMode="auto">
          <a:xfrm>
            <a:off x="4215259" y="5079579"/>
            <a:ext cx="350538" cy="401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477F9CB-2854-4CD5-9B39-8B544E77F23E}"/>
              </a:ext>
            </a:extLst>
          </p:cNvPr>
          <p:cNvCxnSpPr>
            <a:cxnSpLocks/>
            <a:stCxn id="102" idx="3"/>
            <a:endCxn id="64" idx="2"/>
          </p:cNvCxnSpPr>
          <p:nvPr/>
        </p:nvCxnSpPr>
        <p:spPr bwMode="auto">
          <a:xfrm flipV="1">
            <a:off x="4215259" y="5448854"/>
            <a:ext cx="350538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3D2F56B-D520-4B72-B6C1-537751C4052C}"/>
              </a:ext>
            </a:extLst>
          </p:cNvPr>
          <p:cNvSpPr txBox="1"/>
          <p:nvPr/>
        </p:nvSpPr>
        <p:spPr>
          <a:xfrm>
            <a:off x="10312531" y="4609863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610D4C-C47E-4ADD-A524-F42A18BDDDDD}"/>
              </a:ext>
            </a:extLst>
          </p:cNvPr>
          <p:cNvSpPr txBox="1"/>
          <p:nvPr/>
        </p:nvSpPr>
        <p:spPr>
          <a:xfrm>
            <a:off x="2180650" y="2693341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32CE9F-E3B1-43F3-8135-1F364873D309}"/>
              </a:ext>
            </a:extLst>
          </p:cNvPr>
          <p:cNvCxnSpPr>
            <a:cxnSpLocks/>
          </p:cNvCxnSpPr>
          <p:nvPr/>
        </p:nvCxnSpPr>
        <p:spPr bwMode="auto">
          <a:xfrm>
            <a:off x="3516248" y="3102645"/>
            <a:ext cx="458105" cy="3410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3AFB94F-CFA5-4D6A-A9E5-E8813A819493}"/>
              </a:ext>
            </a:extLst>
          </p:cNvPr>
          <p:cNvCxnSpPr>
            <a:cxnSpLocks/>
          </p:cNvCxnSpPr>
          <p:nvPr/>
        </p:nvCxnSpPr>
        <p:spPr bwMode="auto">
          <a:xfrm>
            <a:off x="5290502" y="2377694"/>
            <a:ext cx="0" cy="6538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45A1FF5-5D9E-4DB3-8894-D33FD6C7E3B1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380406" y="2669687"/>
            <a:ext cx="262916" cy="3642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A170F6F-0668-447E-9219-CD5DB9E73E83}"/>
              </a:ext>
            </a:extLst>
          </p:cNvPr>
          <p:cNvCxnSpPr>
            <a:cxnSpLocks/>
          </p:cNvCxnSpPr>
          <p:nvPr/>
        </p:nvCxnSpPr>
        <p:spPr bwMode="auto">
          <a:xfrm>
            <a:off x="6959999" y="2344938"/>
            <a:ext cx="1" cy="695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F3DC4CA-2FE0-4D6F-9DCA-E16B23E9CD1A}"/>
              </a:ext>
            </a:extLst>
          </p:cNvPr>
          <p:cNvSpPr txBox="1"/>
          <p:nvPr/>
        </p:nvSpPr>
        <p:spPr>
          <a:xfrm>
            <a:off x="7817278" y="2313208"/>
            <a:ext cx="171914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9B05D0F-089E-4033-86BD-8A3EE0D1E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1808" y="2764940"/>
            <a:ext cx="145470" cy="2665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69302A5-9CE3-4980-8DAA-CF5D06F03FE9}"/>
              </a:ext>
            </a:extLst>
          </p:cNvPr>
          <p:cNvSpPr txBox="1"/>
          <p:nvPr/>
        </p:nvSpPr>
        <p:spPr>
          <a:xfrm>
            <a:off x="8864010" y="284476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8BB3E1-9EC2-45CF-9DE3-B31E7658639A}"/>
              </a:ext>
            </a:extLst>
          </p:cNvPr>
          <p:cNvSpPr txBox="1"/>
          <p:nvPr/>
        </p:nvSpPr>
        <p:spPr>
          <a:xfrm rot="20452551">
            <a:off x="869838" y="5026674"/>
            <a:ext cx="1608360" cy="357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CA1EC9-0080-449E-B578-F5FA3F5F7547}"/>
              </a:ext>
            </a:extLst>
          </p:cNvPr>
          <p:cNvSpPr txBox="1"/>
          <p:nvPr/>
        </p:nvSpPr>
        <p:spPr>
          <a:xfrm>
            <a:off x="8867355" y="4124301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C01A951-184B-4824-888E-469884B35964}"/>
              </a:ext>
            </a:extLst>
          </p:cNvPr>
          <p:cNvCxnSpPr>
            <a:cxnSpLocks/>
          </p:cNvCxnSpPr>
          <p:nvPr/>
        </p:nvCxnSpPr>
        <p:spPr bwMode="auto">
          <a:xfrm flipH="1">
            <a:off x="8596208" y="4571507"/>
            <a:ext cx="313766" cy="2754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8DD5B9D-88B1-42E6-AFF1-BC983B2C0208}"/>
              </a:ext>
            </a:extLst>
          </p:cNvPr>
          <p:cNvCxnSpPr>
            <a:cxnSpLocks/>
          </p:cNvCxnSpPr>
          <p:nvPr/>
        </p:nvCxnSpPr>
        <p:spPr bwMode="auto">
          <a:xfrm flipH="1">
            <a:off x="8779163" y="3248167"/>
            <a:ext cx="261622" cy="2353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9A358C7-3F05-4FF7-BD36-06A117E12A96}"/>
              </a:ext>
            </a:extLst>
          </p:cNvPr>
          <p:cNvSpPr txBox="1"/>
          <p:nvPr/>
        </p:nvSpPr>
        <p:spPr>
          <a:xfrm>
            <a:off x="10417034" y="3218476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DF57978-5D4E-4DBF-9C27-E0D351570CCE}"/>
              </a:ext>
            </a:extLst>
          </p:cNvPr>
          <p:cNvCxnSpPr>
            <a:cxnSpLocks/>
            <a:endCxn id="100" idx="1"/>
          </p:cNvCxnSpPr>
          <p:nvPr/>
        </p:nvCxnSpPr>
        <p:spPr bwMode="auto">
          <a:xfrm flipV="1">
            <a:off x="0" y="4709794"/>
            <a:ext cx="3940939" cy="132223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B9CEF25-4347-4291-A2C7-8E2AE61FD14B}"/>
              </a:ext>
            </a:extLst>
          </p:cNvPr>
          <p:cNvCxnSpPr>
            <a:cxnSpLocks/>
            <a:endCxn id="101" idx="1"/>
          </p:cNvCxnSpPr>
          <p:nvPr/>
        </p:nvCxnSpPr>
        <p:spPr bwMode="auto">
          <a:xfrm flipV="1">
            <a:off x="0" y="5079579"/>
            <a:ext cx="3940939" cy="135595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E5CB9D3-E7EE-4556-8960-7F9B64F80A94}"/>
              </a:ext>
            </a:extLst>
          </p:cNvPr>
          <p:cNvCxnSpPr>
            <a:cxnSpLocks/>
            <a:endCxn id="102" idx="1"/>
          </p:cNvCxnSpPr>
          <p:nvPr/>
        </p:nvCxnSpPr>
        <p:spPr bwMode="auto">
          <a:xfrm flipV="1">
            <a:off x="0" y="5449364"/>
            <a:ext cx="3940939" cy="1387285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F1B758F-7017-486A-A734-A96CD2B882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11783" y="6279647"/>
            <a:ext cx="300748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320349CF-4DDC-48F7-BDE9-73CDF1D730DE}"/>
              </a:ext>
            </a:extLst>
          </p:cNvPr>
          <p:cNvSpPr txBox="1"/>
          <p:nvPr/>
        </p:nvSpPr>
        <p:spPr>
          <a:xfrm>
            <a:off x="2216872" y="4026723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13CA349-73CA-42B6-92E0-A478A9E53601}"/>
              </a:ext>
            </a:extLst>
          </p:cNvPr>
          <p:cNvCxnSpPr>
            <a:cxnSpLocks/>
          </p:cNvCxnSpPr>
          <p:nvPr/>
        </p:nvCxnSpPr>
        <p:spPr bwMode="auto">
          <a:xfrm>
            <a:off x="3498106" y="4401879"/>
            <a:ext cx="371507" cy="147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4D17CCD-3986-418B-B7BA-FB80EA91DFCE}"/>
              </a:ext>
            </a:extLst>
          </p:cNvPr>
          <p:cNvSpPr txBox="1"/>
          <p:nvPr/>
        </p:nvSpPr>
        <p:spPr>
          <a:xfrm>
            <a:off x="3498106" y="6208864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Electric Bay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Cabinet Bay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904AAD2-5C86-434D-8CC9-3756523858D5}"/>
              </a:ext>
            </a:extLst>
          </p:cNvPr>
          <p:cNvGrpSpPr/>
          <p:nvPr/>
        </p:nvGrpSpPr>
        <p:grpSpPr>
          <a:xfrm>
            <a:off x="4418796" y="4493627"/>
            <a:ext cx="1176788" cy="1346914"/>
            <a:chOff x="4418796" y="4401879"/>
            <a:chExt cx="1176788" cy="1556660"/>
          </a:xfrm>
        </p:grpSpPr>
        <p:sp>
          <p:nvSpPr>
            <p:cNvPr id="222" name="Flowchart: Process 221">
              <a:extLst>
                <a:ext uri="{FF2B5EF4-FFF2-40B4-BE49-F238E27FC236}">
                  <a16:creationId xmlns:a16="http://schemas.microsoft.com/office/drawing/2014/main" id="{60C66CE1-93C7-4FEE-ADDF-0B323AB8CB4E}"/>
                </a:ext>
              </a:extLst>
            </p:cNvPr>
            <p:cNvSpPr/>
            <p:nvPr/>
          </p:nvSpPr>
          <p:spPr bwMode="auto">
            <a:xfrm>
              <a:off x="4418796" y="4401879"/>
              <a:ext cx="1176788" cy="1415319"/>
            </a:xfrm>
            <a:prstGeom prst="flowChartProcess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289EC685-2291-438A-A17E-E609B2524665}"/>
                </a:ext>
              </a:extLst>
            </p:cNvPr>
            <p:cNvSpPr/>
            <p:nvPr/>
          </p:nvSpPr>
          <p:spPr bwMode="auto">
            <a:xfrm>
              <a:off x="4847428" y="5684219"/>
              <a:ext cx="274320" cy="274320"/>
            </a:xfrm>
            <a:prstGeom prst="hexagon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CDE64F0-7935-4FFE-80D0-9C8E2E6C924D}"/>
              </a:ext>
            </a:extLst>
          </p:cNvPr>
          <p:cNvGrpSpPr/>
          <p:nvPr/>
        </p:nvGrpSpPr>
        <p:grpSpPr>
          <a:xfrm>
            <a:off x="6675891" y="4474087"/>
            <a:ext cx="1153353" cy="1366454"/>
            <a:chOff x="4418796" y="4401879"/>
            <a:chExt cx="1176788" cy="1556660"/>
          </a:xfrm>
        </p:grpSpPr>
        <p:sp>
          <p:nvSpPr>
            <p:cNvPr id="225" name="Flowchart: Process 224">
              <a:extLst>
                <a:ext uri="{FF2B5EF4-FFF2-40B4-BE49-F238E27FC236}">
                  <a16:creationId xmlns:a16="http://schemas.microsoft.com/office/drawing/2014/main" id="{B9A988EB-B15C-4A1B-8E4F-C432F007C6B3}"/>
                </a:ext>
              </a:extLst>
            </p:cNvPr>
            <p:cNvSpPr/>
            <p:nvPr/>
          </p:nvSpPr>
          <p:spPr bwMode="auto">
            <a:xfrm>
              <a:off x="4418796" y="4401879"/>
              <a:ext cx="1176788" cy="1415319"/>
            </a:xfrm>
            <a:prstGeom prst="flowChartProcess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26" name="Hexagon 225">
              <a:extLst>
                <a:ext uri="{FF2B5EF4-FFF2-40B4-BE49-F238E27FC236}">
                  <a16:creationId xmlns:a16="http://schemas.microsoft.com/office/drawing/2014/main" id="{01315164-6255-44B7-A9AA-F775B0058C38}"/>
                </a:ext>
              </a:extLst>
            </p:cNvPr>
            <p:cNvSpPr/>
            <p:nvPr/>
          </p:nvSpPr>
          <p:spPr bwMode="auto">
            <a:xfrm>
              <a:off x="4847428" y="5684219"/>
              <a:ext cx="274320" cy="274320"/>
            </a:xfrm>
            <a:prstGeom prst="hexagon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49F103C-7859-4CB2-B9FD-F57D11EF519B}"/>
              </a:ext>
            </a:extLst>
          </p:cNvPr>
          <p:cNvGrpSpPr/>
          <p:nvPr/>
        </p:nvGrpSpPr>
        <p:grpSpPr>
          <a:xfrm rot="10800000">
            <a:off x="4418796" y="2784918"/>
            <a:ext cx="1168824" cy="1485836"/>
            <a:chOff x="4418796" y="4401879"/>
            <a:chExt cx="1176788" cy="1556660"/>
          </a:xfrm>
        </p:grpSpPr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9D387F9B-48ED-4A8B-A8FE-EFF4A34B3667}"/>
                </a:ext>
              </a:extLst>
            </p:cNvPr>
            <p:cNvSpPr/>
            <p:nvPr/>
          </p:nvSpPr>
          <p:spPr bwMode="auto">
            <a:xfrm>
              <a:off x="4418796" y="4401879"/>
              <a:ext cx="1176788" cy="1415319"/>
            </a:xfrm>
            <a:prstGeom prst="flowChartProcess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29" name="Hexagon 228">
              <a:extLst>
                <a:ext uri="{FF2B5EF4-FFF2-40B4-BE49-F238E27FC236}">
                  <a16:creationId xmlns:a16="http://schemas.microsoft.com/office/drawing/2014/main" id="{71BF7788-4A17-4BAB-A567-8EAAF820311A}"/>
                </a:ext>
              </a:extLst>
            </p:cNvPr>
            <p:cNvSpPr/>
            <p:nvPr/>
          </p:nvSpPr>
          <p:spPr bwMode="auto">
            <a:xfrm>
              <a:off x="4868694" y="5684219"/>
              <a:ext cx="274320" cy="274320"/>
            </a:xfrm>
            <a:prstGeom prst="hexagon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938AAF-D429-4ACE-AE47-8F89030C6E2C}"/>
              </a:ext>
            </a:extLst>
          </p:cNvPr>
          <p:cNvGrpSpPr/>
          <p:nvPr/>
        </p:nvGrpSpPr>
        <p:grpSpPr>
          <a:xfrm rot="10800000">
            <a:off x="6677155" y="2755930"/>
            <a:ext cx="1152089" cy="1485836"/>
            <a:chOff x="4418796" y="4401879"/>
            <a:chExt cx="1176788" cy="1556660"/>
          </a:xfrm>
        </p:grpSpPr>
        <p:sp>
          <p:nvSpPr>
            <p:cNvPr id="231" name="Flowchart: Process 230">
              <a:extLst>
                <a:ext uri="{FF2B5EF4-FFF2-40B4-BE49-F238E27FC236}">
                  <a16:creationId xmlns:a16="http://schemas.microsoft.com/office/drawing/2014/main" id="{8B33B214-0163-47B5-AD12-B2F1BA6E5275}"/>
                </a:ext>
              </a:extLst>
            </p:cNvPr>
            <p:cNvSpPr/>
            <p:nvPr/>
          </p:nvSpPr>
          <p:spPr bwMode="auto">
            <a:xfrm>
              <a:off x="4418796" y="4401879"/>
              <a:ext cx="1176788" cy="1415319"/>
            </a:xfrm>
            <a:prstGeom prst="flowChartProcess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A5A3F949-AC27-46A0-AA24-3F5D83D962F9}"/>
                </a:ext>
              </a:extLst>
            </p:cNvPr>
            <p:cNvSpPr/>
            <p:nvPr/>
          </p:nvSpPr>
          <p:spPr bwMode="auto">
            <a:xfrm>
              <a:off x="4858061" y="5684219"/>
              <a:ext cx="274320" cy="274320"/>
            </a:xfrm>
            <a:prstGeom prst="hexagon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45C0EC-6385-4A70-AC97-F842E8DF94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8129" y="5845643"/>
            <a:ext cx="410174" cy="3364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24680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Configuration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90D19B-7A1A-C04E-9302-E053D0A1DBDB}"/>
              </a:ext>
            </a:extLst>
          </p:cNvPr>
          <p:cNvCxnSpPr/>
          <p:nvPr/>
        </p:nvCxnSpPr>
        <p:spPr bwMode="auto">
          <a:xfrm>
            <a:off x="-127" y="4499308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4D7F83-3072-BD4E-9CBC-ECC1CAFD4844}"/>
              </a:ext>
            </a:extLst>
          </p:cNvPr>
          <p:cNvSpPr txBox="1"/>
          <p:nvPr/>
        </p:nvSpPr>
        <p:spPr>
          <a:xfrm>
            <a:off x="6318722" y="4603005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 Open Delta 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50A-2938-2D44-91C6-AA149F40154F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527AF-3E28-A243-9C6F-ADB9FB25C493}"/>
              </a:ext>
            </a:extLst>
          </p:cNvPr>
          <p:cNvSpPr txBox="1"/>
          <p:nvPr/>
        </p:nvSpPr>
        <p:spPr>
          <a:xfrm>
            <a:off x="8962501" y="422920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4ABB47-BFAB-6C41-A373-5B6D705041CE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B9AB7F-6486-864E-824C-CD9B316D4E47}"/>
              </a:ext>
            </a:extLst>
          </p:cNvPr>
          <p:cNvSpPr/>
          <p:nvPr/>
        </p:nvSpPr>
        <p:spPr bwMode="auto">
          <a:xfrm>
            <a:off x="5958713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1EFF1-A17E-D040-A9B1-755A564ED3A1}"/>
              </a:ext>
            </a:extLst>
          </p:cNvPr>
          <p:cNvSpPr/>
          <p:nvPr/>
        </p:nvSpPr>
        <p:spPr bwMode="auto">
          <a:xfrm>
            <a:off x="5959653" y="309042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EF8E9-F99C-D846-B7E0-DC3AA577E8AE}"/>
              </a:ext>
            </a:extLst>
          </p:cNvPr>
          <p:cNvSpPr txBox="1"/>
          <p:nvPr/>
        </p:nvSpPr>
        <p:spPr>
          <a:xfrm>
            <a:off x="5467823" y="3160817"/>
            <a:ext cx="699404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03A16-73AD-BD4D-9F09-BEE55EB1C3C6}"/>
              </a:ext>
            </a:extLst>
          </p:cNvPr>
          <p:cNvSpPr txBox="1"/>
          <p:nvPr/>
        </p:nvSpPr>
        <p:spPr>
          <a:xfrm>
            <a:off x="7753674" y="3508081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Unit Table</a:t>
            </a:r>
          </a:p>
        </p:txBody>
      </p:sp>
      <p:sp>
        <p:nvSpPr>
          <p:cNvPr id="13" name="Flowchart: Internal Storage 23">
            <a:extLst>
              <a:ext uri="{FF2B5EF4-FFF2-40B4-BE49-F238E27FC236}">
                <a16:creationId xmlns:a16="http://schemas.microsoft.com/office/drawing/2014/main" id="{7382FB12-985C-AB4C-8F8C-DC5A643215FD}"/>
              </a:ext>
            </a:extLst>
          </p:cNvPr>
          <p:cNvSpPr/>
          <p:nvPr/>
        </p:nvSpPr>
        <p:spPr bwMode="auto">
          <a:xfrm>
            <a:off x="7393775" y="3490150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FCC5F-CE2C-1840-A4BD-97312E5BD66F}"/>
              </a:ext>
            </a:extLst>
          </p:cNvPr>
          <p:cNvCxnSpPr>
            <a:cxnSpLocks/>
            <a:stCxn id="9" idx="7"/>
            <a:endCxn id="13" idx="1"/>
          </p:cNvCxnSpPr>
          <p:nvPr/>
        </p:nvCxnSpPr>
        <p:spPr bwMode="auto">
          <a:xfrm flipV="1">
            <a:off x="6192860" y="3627310"/>
            <a:ext cx="1200915" cy="758847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5CED76-4595-1144-8A6F-979F14A6730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566213"/>
            <a:ext cx="0" cy="22917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A49918-6693-E146-B7F2-628B94AC5B3F}"/>
              </a:ext>
            </a:extLst>
          </p:cNvPr>
          <p:cNvSpPr txBox="1"/>
          <p:nvPr/>
        </p:nvSpPr>
        <p:spPr>
          <a:xfrm>
            <a:off x="6318722" y="6006871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Low Voltage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55191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51E833-5E3F-0B40-A5D3-C8F4FF7C506A}"/>
              </a:ext>
            </a:extLst>
          </p:cNvPr>
          <p:cNvCxnSpPr>
            <a:cxnSpLocks/>
          </p:cNvCxnSpPr>
          <p:nvPr/>
        </p:nvCxnSpPr>
        <p:spPr bwMode="auto">
          <a:xfrm>
            <a:off x="5055476" y="342900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4517CF-E2D8-2547-964F-4905BA2C3B2F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742C9E-0342-0B44-9149-3C22374DB6FC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95873" y="4553110"/>
            <a:ext cx="127" cy="230489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CD2C77-8178-DB46-B245-5A2D36642B61}"/>
              </a:ext>
            </a:extLst>
          </p:cNvPr>
          <p:cNvSpPr txBox="1"/>
          <p:nvPr/>
        </p:nvSpPr>
        <p:spPr>
          <a:xfrm>
            <a:off x="5529606" y="2327909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028DB-74C0-F344-A111-E6E18DA7B038}"/>
              </a:ext>
            </a:extLst>
          </p:cNvPr>
          <p:cNvSpPr txBox="1"/>
          <p:nvPr/>
        </p:nvSpPr>
        <p:spPr>
          <a:xfrm>
            <a:off x="379888" y="5934553"/>
            <a:ext cx="3764937" cy="7811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59F9AF-2895-5D40-8FD5-A0A2C09D379D}"/>
              </a:ext>
            </a:extLst>
          </p:cNvPr>
          <p:cNvSpPr/>
          <p:nvPr/>
        </p:nvSpPr>
        <p:spPr bwMode="auto">
          <a:xfrm>
            <a:off x="5958713" y="368904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B6B00-75EB-6745-9FE8-ED346BA7654C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CDCEBD-D2ED-A94F-AE85-209ECEEC75F0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 bwMode="auto">
          <a:xfrm flipV="1">
            <a:off x="6095873" y="3102521"/>
            <a:ext cx="0" cy="58651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120D3C-27A1-6440-B558-3B7BDF5D50AB}"/>
              </a:ext>
            </a:extLst>
          </p:cNvPr>
          <p:cNvSpPr txBox="1"/>
          <p:nvPr/>
        </p:nvSpPr>
        <p:spPr>
          <a:xfrm>
            <a:off x="6337256" y="360823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????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957FB-F792-8246-8557-28DE783CDEBC}"/>
              </a:ext>
            </a:extLst>
          </p:cNvPr>
          <p:cNvSpPr txBox="1"/>
          <p:nvPr/>
        </p:nvSpPr>
        <p:spPr>
          <a:xfrm>
            <a:off x="6337256" y="4226796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50EFD-ACED-C144-93EB-F678EBEB6357}"/>
              </a:ext>
            </a:extLst>
          </p:cNvPr>
          <p:cNvSpPr/>
          <p:nvPr/>
        </p:nvSpPr>
        <p:spPr bwMode="auto">
          <a:xfrm>
            <a:off x="5958713" y="427879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Flowchart: Decision 8">
            <a:extLst>
              <a:ext uri="{FF2B5EF4-FFF2-40B4-BE49-F238E27FC236}">
                <a16:creationId xmlns:a16="http://schemas.microsoft.com/office/drawing/2014/main" id="{93C6448E-575B-9F42-B6F0-F069A4A28760}"/>
              </a:ext>
            </a:extLst>
          </p:cNvPr>
          <p:cNvSpPr/>
          <p:nvPr/>
        </p:nvSpPr>
        <p:spPr bwMode="auto">
          <a:xfrm rot="5400000">
            <a:off x="5209566" y="371190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D065A-7593-8A46-82A4-18B4D0CD438A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 bwMode="auto">
          <a:xfrm>
            <a:off x="5529606" y="3849060"/>
            <a:ext cx="429107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exagon 19">
            <a:extLst>
              <a:ext uri="{FF2B5EF4-FFF2-40B4-BE49-F238E27FC236}">
                <a16:creationId xmlns:a16="http://schemas.microsoft.com/office/drawing/2014/main" id="{BF106A76-F9F0-BA49-8183-DB76750E2C9A}"/>
              </a:ext>
            </a:extLst>
          </p:cNvPr>
          <p:cNvSpPr/>
          <p:nvPr/>
        </p:nvSpPr>
        <p:spPr bwMode="auto">
          <a:xfrm>
            <a:off x="4824925" y="315761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FB33A-507D-EE43-AC78-5BB385C703A0}"/>
              </a:ext>
            </a:extLst>
          </p:cNvPr>
          <p:cNvSpPr txBox="1"/>
          <p:nvPr/>
        </p:nvSpPr>
        <p:spPr>
          <a:xfrm>
            <a:off x="3546009" y="3117018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0D33-BD9C-8E4B-AE01-C0C7BF6D1D27}"/>
              </a:ext>
            </a:extLst>
          </p:cNvPr>
          <p:cNvSpPr txBox="1"/>
          <p:nvPr/>
        </p:nvSpPr>
        <p:spPr>
          <a:xfrm>
            <a:off x="941826" y="2519651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BD9D4-31B7-5946-A240-3E49C517B18F}"/>
              </a:ext>
            </a:extLst>
          </p:cNvPr>
          <p:cNvSpPr txBox="1"/>
          <p:nvPr/>
        </p:nvSpPr>
        <p:spPr>
          <a:xfrm>
            <a:off x="2925901" y="3673146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Open Delta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370879-0D77-8649-9F70-CE8270384F46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 bwMode="auto">
          <a:xfrm flipV="1">
            <a:off x="6095873" y="4009080"/>
            <a:ext cx="0" cy="2697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2E94AD-BA7C-614A-8293-9BAD79C6B0C4}"/>
              </a:ext>
            </a:extLst>
          </p:cNvPr>
          <p:cNvSpPr txBox="1"/>
          <p:nvPr/>
        </p:nvSpPr>
        <p:spPr>
          <a:xfrm>
            <a:off x="6337256" y="5369355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1903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3B6C5E7-DA9E-3E4B-A907-5536EFA1F303}"/>
              </a:ext>
            </a:extLst>
          </p:cNvPr>
          <p:cNvSpPr/>
          <p:nvPr/>
        </p:nvSpPr>
        <p:spPr bwMode="auto">
          <a:xfrm>
            <a:off x="4424858" y="2753711"/>
            <a:ext cx="2879831" cy="2228194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831" h="2228194">
                <a:moveTo>
                  <a:pt x="0" y="1177160"/>
                </a:moveTo>
                <a:lnTo>
                  <a:pt x="725211" y="10511"/>
                </a:lnTo>
                <a:lnTo>
                  <a:pt x="2879831" y="0"/>
                </a:lnTo>
                <a:lnTo>
                  <a:pt x="2869322" y="2228193"/>
                </a:lnTo>
                <a:lnTo>
                  <a:pt x="672660" y="2228194"/>
                </a:lnTo>
                <a:lnTo>
                  <a:pt x="0" y="117716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1D62E4-021E-8E45-9899-D18E11B547F0}"/>
              </a:ext>
            </a:extLst>
          </p:cNvPr>
          <p:cNvCxnSpPr>
            <a:cxnSpLocks/>
            <a:stCxn id="72" idx="0"/>
            <a:endCxn id="70" idx="4"/>
          </p:cNvCxnSpPr>
          <p:nvPr/>
        </p:nvCxnSpPr>
        <p:spPr bwMode="auto">
          <a:xfrm flipH="1" flipV="1">
            <a:off x="5796333" y="4927438"/>
            <a:ext cx="419348" cy="51733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BECCED-734D-1F4E-8BF5-3E3F6F6A84A9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 bwMode="auto">
          <a:xfrm>
            <a:off x="6215681" y="4301885"/>
            <a:ext cx="468965" cy="30551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5944B1-87C2-C04A-80B2-9A768DA845C8}"/>
              </a:ext>
            </a:extLst>
          </p:cNvPr>
          <p:cNvCxnSpPr>
            <a:cxnSpLocks/>
            <a:stCxn id="72" idx="0"/>
            <a:endCxn id="83" idx="4"/>
          </p:cNvCxnSpPr>
          <p:nvPr/>
        </p:nvCxnSpPr>
        <p:spPr bwMode="auto">
          <a:xfrm flipV="1">
            <a:off x="6215681" y="4927438"/>
            <a:ext cx="468965" cy="51733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FD6EA3-8711-6D4E-A5B0-6A1D471B2B9D}"/>
              </a:ext>
            </a:extLst>
          </p:cNvPr>
          <p:cNvCxnSpPr>
            <a:cxnSpLocks/>
            <a:stCxn id="64" idx="0"/>
            <a:endCxn id="79" idx="2"/>
          </p:cNvCxnSpPr>
          <p:nvPr/>
        </p:nvCxnSpPr>
        <p:spPr bwMode="auto">
          <a:xfrm flipV="1">
            <a:off x="5327368" y="3093980"/>
            <a:ext cx="0" cy="26770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9C1EF0-AA31-A642-B865-0B24AEE50C1C}"/>
              </a:ext>
            </a:extLst>
          </p:cNvPr>
          <p:cNvCxnSpPr>
            <a:cxnSpLocks/>
            <a:stCxn id="70" idx="0"/>
            <a:endCxn id="65" idx="4"/>
          </p:cNvCxnSpPr>
          <p:nvPr/>
        </p:nvCxnSpPr>
        <p:spPr bwMode="auto">
          <a:xfrm flipH="1" flipV="1">
            <a:off x="5327368" y="4301885"/>
            <a:ext cx="468965" cy="30551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541802-259F-4442-87BB-EF7789C06596}"/>
              </a:ext>
            </a:extLst>
          </p:cNvPr>
          <p:cNvCxnSpPr>
            <a:cxnSpLocks/>
            <a:stCxn id="65" idx="0"/>
            <a:endCxn id="64" idx="4"/>
          </p:cNvCxnSpPr>
          <p:nvPr/>
        </p:nvCxnSpPr>
        <p:spPr bwMode="auto">
          <a:xfrm flipV="1">
            <a:off x="5327368" y="3681722"/>
            <a:ext cx="0" cy="30012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329283-CC38-7043-9657-EE36C04DDE15}"/>
              </a:ext>
            </a:extLst>
          </p:cNvPr>
          <p:cNvCxnSpPr>
            <a:cxnSpLocks/>
            <a:stCxn id="81" idx="0"/>
            <a:endCxn id="67" idx="2"/>
          </p:cNvCxnSpPr>
          <p:nvPr/>
        </p:nvCxnSpPr>
        <p:spPr bwMode="auto">
          <a:xfrm flipV="1">
            <a:off x="6215681" y="3091661"/>
            <a:ext cx="696" cy="27002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712AB3-5345-1244-A0B7-C3C3097C9EBD}"/>
              </a:ext>
            </a:extLst>
          </p:cNvPr>
          <p:cNvCxnSpPr>
            <a:cxnSpLocks/>
            <a:stCxn id="70" idx="0"/>
            <a:endCxn id="82" idx="4"/>
          </p:cNvCxnSpPr>
          <p:nvPr/>
        </p:nvCxnSpPr>
        <p:spPr bwMode="auto">
          <a:xfrm flipV="1">
            <a:off x="5796333" y="4301885"/>
            <a:ext cx="419348" cy="30551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D0EDF2-B93B-9243-A093-E83CE734634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27316" y="3719520"/>
            <a:ext cx="127" cy="43913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872A1-33DF-AC41-9569-7043AE1E89CC}"/>
              </a:ext>
            </a:extLst>
          </p:cNvPr>
          <p:cNvCxnSpPr>
            <a:cxnSpLocks/>
            <a:stCxn id="84" idx="0"/>
            <a:endCxn id="80" idx="2"/>
          </p:cNvCxnSpPr>
          <p:nvPr/>
        </p:nvCxnSpPr>
        <p:spPr bwMode="auto">
          <a:xfrm flipH="1" flipV="1">
            <a:off x="7098568" y="3090832"/>
            <a:ext cx="5426" cy="27085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8CC285-E935-104A-A401-258A3351B278}"/>
              </a:ext>
            </a:extLst>
          </p:cNvPr>
          <p:cNvCxnSpPr>
            <a:cxnSpLocks/>
            <a:stCxn id="83" idx="0"/>
            <a:endCxn id="85" idx="4"/>
          </p:cNvCxnSpPr>
          <p:nvPr/>
        </p:nvCxnSpPr>
        <p:spPr bwMode="auto">
          <a:xfrm flipV="1">
            <a:off x="6684646" y="4301885"/>
            <a:ext cx="419348" cy="30551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AC6292-D616-784D-ADDA-C0AA93EA3F38}"/>
              </a:ext>
            </a:extLst>
          </p:cNvPr>
          <p:cNvCxnSpPr>
            <a:cxnSpLocks/>
            <a:stCxn id="85" idx="0"/>
            <a:endCxn id="84" idx="4"/>
          </p:cNvCxnSpPr>
          <p:nvPr/>
        </p:nvCxnSpPr>
        <p:spPr bwMode="auto">
          <a:xfrm flipV="1">
            <a:off x="7103994" y="3681722"/>
            <a:ext cx="0" cy="30012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7AEC13-C054-7F4F-87B3-18885323600D}"/>
              </a:ext>
            </a:extLst>
          </p:cNvPr>
          <p:cNvCxnSpPr>
            <a:cxnSpLocks/>
          </p:cNvCxnSpPr>
          <p:nvPr/>
        </p:nvCxnSpPr>
        <p:spPr bwMode="auto">
          <a:xfrm>
            <a:off x="3955023" y="3502080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56DA50-4BE1-FE44-A0CB-A596E84BB9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2673" y="3985795"/>
            <a:ext cx="369774" cy="31609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F198F-0CD7-214D-9886-E21C427FF422}"/>
              </a:ext>
            </a:extLst>
          </p:cNvPr>
          <p:cNvCxnSpPr/>
          <p:nvPr/>
        </p:nvCxnSpPr>
        <p:spPr bwMode="auto">
          <a:xfrm>
            <a:off x="-127" y="2989667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7450A8-C42C-AE42-A1A1-629F3A4E316E}"/>
              </a:ext>
            </a:extLst>
          </p:cNvPr>
          <p:cNvCxnSpPr>
            <a:cxnSpLocks/>
          </p:cNvCxnSpPr>
          <p:nvPr/>
        </p:nvCxnSpPr>
        <p:spPr bwMode="auto">
          <a:xfrm>
            <a:off x="6215808" y="5651380"/>
            <a:ext cx="8739" cy="120662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A682F7-012B-1D40-8EBF-F75CB63FB891}"/>
              </a:ext>
            </a:extLst>
          </p:cNvPr>
          <p:cNvSpPr txBox="1"/>
          <p:nvPr/>
        </p:nvSpPr>
        <p:spPr>
          <a:xfrm>
            <a:off x="808329" y="2495920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657D95-7E16-F743-93E2-063AB2D8FA8C}"/>
              </a:ext>
            </a:extLst>
          </p:cNvPr>
          <p:cNvSpPr txBox="1"/>
          <p:nvPr/>
        </p:nvSpPr>
        <p:spPr>
          <a:xfrm>
            <a:off x="6376013" y="6160644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67A56-1307-254E-8C03-70E59EEDE366}"/>
              </a:ext>
            </a:extLst>
          </p:cNvPr>
          <p:cNvSpPr txBox="1"/>
          <p:nvPr/>
        </p:nvSpPr>
        <p:spPr>
          <a:xfrm>
            <a:off x="5453666" y="224906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FE48D5-474C-3943-9165-A36232FBCDD3}"/>
              </a:ext>
            </a:extLst>
          </p:cNvPr>
          <p:cNvSpPr txBox="1"/>
          <p:nvPr/>
        </p:nvSpPr>
        <p:spPr>
          <a:xfrm>
            <a:off x="426237" y="5586437"/>
            <a:ext cx="3764937" cy="102119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C9B84E-BFCD-2149-A750-728913369D72}"/>
              </a:ext>
            </a:extLst>
          </p:cNvPr>
          <p:cNvSpPr/>
          <p:nvPr/>
        </p:nvSpPr>
        <p:spPr bwMode="auto">
          <a:xfrm>
            <a:off x="5190208" y="336168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9E8B1F-8D28-AD4D-8B5F-A628E67FE066}"/>
              </a:ext>
            </a:extLst>
          </p:cNvPr>
          <p:cNvSpPr/>
          <p:nvPr/>
        </p:nvSpPr>
        <p:spPr bwMode="auto">
          <a:xfrm>
            <a:off x="5190208" y="39818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F09805-2549-0546-84EC-E79831B16D30}"/>
              </a:ext>
            </a:extLst>
          </p:cNvPr>
          <p:cNvSpPr txBox="1"/>
          <p:nvPr/>
        </p:nvSpPr>
        <p:spPr>
          <a:xfrm>
            <a:off x="7520354" y="3337487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FE36AD-634E-3749-89D2-9DF853EB5888}"/>
              </a:ext>
            </a:extLst>
          </p:cNvPr>
          <p:cNvSpPr/>
          <p:nvPr/>
        </p:nvSpPr>
        <p:spPr bwMode="auto">
          <a:xfrm>
            <a:off x="6079217" y="281734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093330-3311-CF4E-AD39-8C9CCDFAFD63}"/>
              </a:ext>
            </a:extLst>
          </p:cNvPr>
          <p:cNvSpPr txBox="1"/>
          <p:nvPr/>
        </p:nvSpPr>
        <p:spPr>
          <a:xfrm>
            <a:off x="7520354" y="3925691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753EA-7E68-FD43-A981-E4133F977E9C}"/>
              </a:ext>
            </a:extLst>
          </p:cNvPr>
          <p:cNvSpPr txBox="1"/>
          <p:nvPr/>
        </p:nvSpPr>
        <p:spPr>
          <a:xfrm>
            <a:off x="7520354" y="4541548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A162ED-41AF-724E-AE63-4CB059EDC805}"/>
              </a:ext>
            </a:extLst>
          </p:cNvPr>
          <p:cNvSpPr/>
          <p:nvPr/>
        </p:nvSpPr>
        <p:spPr bwMode="auto">
          <a:xfrm>
            <a:off x="5659173" y="460739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A75D79-6184-4445-B98E-1ABCD3F7AAED}"/>
              </a:ext>
            </a:extLst>
          </p:cNvPr>
          <p:cNvSpPr txBox="1"/>
          <p:nvPr/>
        </p:nvSpPr>
        <p:spPr>
          <a:xfrm>
            <a:off x="6539421" y="5385583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B2FE8E-5721-574E-84EB-7B349FE77705}"/>
              </a:ext>
            </a:extLst>
          </p:cNvPr>
          <p:cNvSpPr/>
          <p:nvPr/>
        </p:nvSpPr>
        <p:spPr bwMode="auto">
          <a:xfrm>
            <a:off x="6078521" y="544477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3" name="Flowchart: Decision 8">
            <a:extLst>
              <a:ext uri="{FF2B5EF4-FFF2-40B4-BE49-F238E27FC236}">
                <a16:creationId xmlns:a16="http://schemas.microsoft.com/office/drawing/2014/main" id="{1589A0C8-C41A-4349-8C75-A2ED51ADD3B2}"/>
              </a:ext>
            </a:extLst>
          </p:cNvPr>
          <p:cNvSpPr/>
          <p:nvPr/>
        </p:nvSpPr>
        <p:spPr bwMode="auto">
          <a:xfrm rot="5400000">
            <a:off x="4109113" y="3784980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0B4B4577-0AF1-4F49-A7A5-502174F57944}"/>
              </a:ext>
            </a:extLst>
          </p:cNvPr>
          <p:cNvSpPr/>
          <p:nvPr/>
        </p:nvSpPr>
        <p:spPr bwMode="auto">
          <a:xfrm>
            <a:off x="3724472" y="3230692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866764-213A-D642-AC71-87BED5724D2E}"/>
              </a:ext>
            </a:extLst>
          </p:cNvPr>
          <p:cNvSpPr txBox="1"/>
          <p:nvPr/>
        </p:nvSpPr>
        <p:spPr>
          <a:xfrm>
            <a:off x="2490647" y="3118003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AF43F-B16A-C341-AE42-60AFA02D1615}"/>
              </a:ext>
            </a:extLst>
          </p:cNvPr>
          <p:cNvSpPr txBox="1"/>
          <p:nvPr/>
        </p:nvSpPr>
        <p:spPr>
          <a:xfrm>
            <a:off x="2001626" y="3694132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Open Delta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9177B7-0B08-AD46-83B1-EC70FE40379F}"/>
              </a:ext>
            </a:extLst>
          </p:cNvPr>
          <p:cNvSpPr/>
          <p:nvPr/>
        </p:nvSpPr>
        <p:spPr bwMode="auto">
          <a:xfrm>
            <a:off x="3679848" y="426893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1C9AFF-0DF3-8546-A63F-EA2482D107A0}"/>
              </a:ext>
            </a:extLst>
          </p:cNvPr>
          <p:cNvSpPr txBox="1"/>
          <p:nvPr/>
        </p:nvSpPr>
        <p:spPr>
          <a:xfrm>
            <a:off x="2623184" y="4286529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B3D885-F4F2-9B47-A545-CCD9754398FB}"/>
              </a:ext>
            </a:extLst>
          </p:cNvPr>
          <p:cNvSpPr/>
          <p:nvPr/>
        </p:nvSpPr>
        <p:spPr bwMode="auto">
          <a:xfrm>
            <a:off x="5190208" y="281966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C86D1A-8850-0745-97D0-A9E8CC650C24}"/>
              </a:ext>
            </a:extLst>
          </p:cNvPr>
          <p:cNvSpPr/>
          <p:nvPr/>
        </p:nvSpPr>
        <p:spPr bwMode="auto">
          <a:xfrm>
            <a:off x="6961408" y="281651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6DCAC5-8042-F049-9C6A-FBC5CC47CD7C}"/>
              </a:ext>
            </a:extLst>
          </p:cNvPr>
          <p:cNvSpPr/>
          <p:nvPr/>
        </p:nvSpPr>
        <p:spPr bwMode="auto">
          <a:xfrm>
            <a:off x="6078521" y="336168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D866AC9-E00F-BE4D-949A-8A5AD9612718}"/>
              </a:ext>
            </a:extLst>
          </p:cNvPr>
          <p:cNvSpPr/>
          <p:nvPr/>
        </p:nvSpPr>
        <p:spPr bwMode="auto">
          <a:xfrm>
            <a:off x="6078521" y="39818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890EE0F-3810-DA46-9DFC-5D3CA7CD96A6}"/>
              </a:ext>
            </a:extLst>
          </p:cNvPr>
          <p:cNvSpPr/>
          <p:nvPr/>
        </p:nvSpPr>
        <p:spPr bwMode="auto">
          <a:xfrm>
            <a:off x="6547486" y="460739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FFC5CC9-F4B1-2145-9960-06EBF761A32F}"/>
              </a:ext>
            </a:extLst>
          </p:cNvPr>
          <p:cNvSpPr/>
          <p:nvPr/>
        </p:nvSpPr>
        <p:spPr bwMode="auto">
          <a:xfrm>
            <a:off x="6966834" y="336168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4A49DD7-B78F-5540-A419-8E622CFF58A2}"/>
              </a:ext>
            </a:extLst>
          </p:cNvPr>
          <p:cNvSpPr/>
          <p:nvPr/>
        </p:nvSpPr>
        <p:spPr bwMode="auto">
          <a:xfrm>
            <a:off x="6966834" y="39818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9151190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63B6C5E7-DA9E-3E4B-A907-5536EFA1F303}"/>
              </a:ext>
            </a:extLst>
          </p:cNvPr>
          <p:cNvSpPr/>
          <p:nvPr/>
        </p:nvSpPr>
        <p:spPr bwMode="auto">
          <a:xfrm rot="16200000">
            <a:off x="4560145" y="2941790"/>
            <a:ext cx="2879831" cy="2228194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831" h="2228194">
                <a:moveTo>
                  <a:pt x="0" y="1177160"/>
                </a:moveTo>
                <a:lnTo>
                  <a:pt x="725211" y="10511"/>
                </a:lnTo>
                <a:lnTo>
                  <a:pt x="2879831" y="0"/>
                </a:lnTo>
                <a:lnTo>
                  <a:pt x="2869322" y="2228193"/>
                </a:lnTo>
                <a:lnTo>
                  <a:pt x="672660" y="2228194"/>
                </a:lnTo>
                <a:lnTo>
                  <a:pt x="0" y="117716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Step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1D62E4-021E-8E45-9899-D18E11B547F0}"/>
              </a:ext>
            </a:extLst>
          </p:cNvPr>
          <p:cNvCxnSpPr>
            <a:cxnSpLocks/>
            <a:stCxn id="67" idx="0"/>
            <a:endCxn id="87" idx="3"/>
          </p:cNvCxnSpPr>
          <p:nvPr/>
        </p:nvCxnSpPr>
        <p:spPr bwMode="auto">
          <a:xfrm flipH="1">
            <a:off x="3841021" y="3704283"/>
            <a:ext cx="1053488" cy="1108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5944B1-87C2-C04A-80B2-9A768DA845C8}"/>
              </a:ext>
            </a:extLst>
          </p:cNvPr>
          <p:cNvCxnSpPr>
            <a:cxnSpLocks/>
            <a:stCxn id="87" idx="3"/>
            <a:endCxn id="80" idx="0"/>
          </p:cNvCxnSpPr>
          <p:nvPr/>
        </p:nvCxnSpPr>
        <p:spPr bwMode="auto">
          <a:xfrm flipV="1">
            <a:off x="3841021" y="2822092"/>
            <a:ext cx="1052659" cy="8932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7AEC13-C054-7F4F-87B3-18885323600D}"/>
              </a:ext>
            </a:extLst>
          </p:cNvPr>
          <p:cNvCxnSpPr>
            <a:cxnSpLocks/>
          </p:cNvCxnSpPr>
          <p:nvPr/>
        </p:nvCxnSpPr>
        <p:spPr bwMode="auto">
          <a:xfrm>
            <a:off x="3286993" y="4585828"/>
            <a:ext cx="336970" cy="4427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56DA50-4BE1-FE44-A0CB-A596E84BB9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4643" y="5069543"/>
            <a:ext cx="369774" cy="31609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F198F-0CD7-214D-9886-E21C427FF422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 flipV="1">
            <a:off x="-127" y="3715364"/>
            <a:ext cx="3566828" cy="2346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A682F7-012B-1D40-8EBF-F75CB63FB891}"/>
              </a:ext>
            </a:extLst>
          </p:cNvPr>
          <p:cNvSpPr txBox="1"/>
          <p:nvPr/>
        </p:nvSpPr>
        <p:spPr>
          <a:xfrm>
            <a:off x="163386" y="3850977"/>
            <a:ext cx="3759756" cy="54588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Distribution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Phase/ Overhead Two Phase/ Overhead 3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67A56-1307-254E-8C03-70E59EEDE366}"/>
              </a:ext>
            </a:extLst>
          </p:cNvPr>
          <p:cNvSpPr txBox="1"/>
          <p:nvPr/>
        </p:nvSpPr>
        <p:spPr>
          <a:xfrm>
            <a:off x="8488938" y="317616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FE48D5-474C-3943-9165-A36232FBCDD3}"/>
              </a:ext>
            </a:extLst>
          </p:cNvPr>
          <p:cNvSpPr txBox="1"/>
          <p:nvPr/>
        </p:nvSpPr>
        <p:spPr>
          <a:xfrm>
            <a:off x="426237" y="5586437"/>
            <a:ext cx="3764937" cy="102119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F09805-2549-0546-84EC-E79831B16D30}"/>
              </a:ext>
            </a:extLst>
          </p:cNvPr>
          <p:cNvSpPr txBox="1"/>
          <p:nvPr/>
        </p:nvSpPr>
        <p:spPr>
          <a:xfrm>
            <a:off x="8132557" y="4782110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Arrester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093330-3311-CF4E-AD39-8C9CCDFAFD63}"/>
              </a:ext>
            </a:extLst>
          </p:cNvPr>
          <p:cNvSpPr txBox="1"/>
          <p:nvPr/>
        </p:nvSpPr>
        <p:spPr>
          <a:xfrm>
            <a:off x="8132557" y="5370314"/>
            <a:ext cx="3612864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Fuse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Cutout Fused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753EA-7E68-FD43-A981-E4133F977E9C}"/>
              </a:ext>
            </a:extLst>
          </p:cNvPr>
          <p:cNvSpPr txBox="1"/>
          <p:nvPr/>
        </p:nvSpPr>
        <p:spPr>
          <a:xfrm>
            <a:off x="8132557" y="598617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3" name="Flowchart: Decision 8">
            <a:extLst>
              <a:ext uri="{FF2B5EF4-FFF2-40B4-BE49-F238E27FC236}">
                <a16:creationId xmlns:a16="http://schemas.microsoft.com/office/drawing/2014/main" id="{1589A0C8-C41A-4349-8C75-A2ED51ADD3B2}"/>
              </a:ext>
            </a:extLst>
          </p:cNvPr>
          <p:cNvSpPr/>
          <p:nvPr/>
        </p:nvSpPr>
        <p:spPr bwMode="auto">
          <a:xfrm rot="5400000">
            <a:off x="3441083" y="4868728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0B4B4577-0AF1-4F49-A7A5-502174F57944}"/>
              </a:ext>
            </a:extLst>
          </p:cNvPr>
          <p:cNvSpPr/>
          <p:nvPr/>
        </p:nvSpPr>
        <p:spPr bwMode="auto">
          <a:xfrm>
            <a:off x="3056442" y="4314440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866764-213A-D642-AC71-87BED5724D2E}"/>
              </a:ext>
            </a:extLst>
          </p:cNvPr>
          <p:cNvSpPr txBox="1"/>
          <p:nvPr/>
        </p:nvSpPr>
        <p:spPr>
          <a:xfrm>
            <a:off x="1822617" y="4201751"/>
            <a:ext cx="1553236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FC: Structure Junction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AG: Electric Pole</a:t>
            </a:r>
          </a:p>
          <a:p>
            <a:pPr algn="l" eaLnBrk="0" hangingPunct="0"/>
            <a:r>
              <a:rPr lang="en-US" sz="800" b="1" dirty="0">
                <a:solidFill>
                  <a:schemeClr val="tx1">
                    <a:lumMod val="50000"/>
                  </a:schemeClr>
                </a:solidFill>
              </a:rPr>
              <a:t>AT: Single Pole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AF43F-B16A-C341-AE42-60AFA02D1615}"/>
              </a:ext>
            </a:extLst>
          </p:cNvPr>
          <p:cNvSpPr txBox="1"/>
          <p:nvPr/>
        </p:nvSpPr>
        <p:spPr>
          <a:xfrm>
            <a:off x="1333596" y="4777880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Open Delta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59177B7-0B08-AD46-83B1-EC70FE40379F}"/>
              </a:ext>
            </a:extLst>
          </p:cNvPr>
          <p:cNvSpPr/>
          <p:nvPr/>
        </p:nvSpPr>
        <p:spPr bwMode="auto">
          <a:xfrm>
            <a:off x="3011818" y="535268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1C9AFF-0DF3-8546-A63F-EA2482D107A0}"/>
              </a:ext>
            </a:extLst>
          </p:cNvPr>
          <p:cNvSpPr txBox="1"/>
          <p:nvPr/>
        </p:nvSpPr>
        <p:spPr>
          <a:xfrm>
            <a:off x="1955154" y="5370277"/>
            <a:ext cx="1269489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Ground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Rod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BECCED-734D-1F4E-8BF5-3E3F6F6A84A9}"/>
              </a:ext>
            </a:extLst>
          </p:cNvPr>
          <p:cNvCxnSpPr>
            <a:cxnSpLocks/>
            <a:stCxn id="94" idx="6"/>
            <a:endCxn id="91" idx="2"/>
          </p:cNvCxnSpPr>
          <p:nvPr/>
        </p:nvCxnSpPr>
        <p:spPr bwMode="auto">
          <a:xfrm flipV="1">
            <a:off x="7063722" y="3236013"/>
            <a:ext cx="507979" cy="47846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FD6EA3-8711-6D4E-A5B0-6A1D471B2B9D}"/>
              </a:ext>
            </a:extLst>
          </p:cNvPr>
          <p:cNvCxnSpPr>
            <a:cxnSpLocks/>
            <a:stCxn id="98" idx="2"/>
            <a:endCxn id="79" idx="2"/>
          </p:cNvCxnSpPr>
          <p:nvPr/>
        </p:nvCxnSpPr>
        <p:spPr bwMode="auto">
          <a:xfrm flipH="1" flipV="1">
            <a:off x="5171148" y="4593292"/>
            <a:ext cx="679563" cy="54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9C1EF0-AA31-A642-B865-0B24AEE50C1C}"/>
              </a:ext>
            </a:extLst>
          </p:cNvPr>
          <p:cNvCxnSpPr>
            <a:cxnSpLocks/>
            <a:stCxn id="92" idx="2"/>
          </p:cNvCxnSpPr>
          <p:nvPr/>
        </p:nvCxnSpPr>
        <p:spPr bwMode="auto">
          <a:xfrm flipH="1">
            <a:off x="7282443" y="4095541"/>
            <a:ext cx="289258" cy="49774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541802-259F-4442-87BB-EF7789C06596}"/>
              </a:ext>
            </a:extLst>
          </p:cNvPr>
          <p:cNvCxnSpPr>
            <a:cxnSpLocks/>
            <a:stCxn id="93" idx="2"/>
            <a:endCxn id="98" idx="6"/>
          </p:cNvCxnSpPr>
          <p:nvPr/>
        </p:nvCxnSpPr>
        <p:spPr bwMode="auto">
          <a:xfrm flipH="1">
            <a:off x="6125031" y="4594574"/>
            <a:ext cx="664371" cy="420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329283-CC38-7043-9657-EE36C04DDE15}"/>
              </a:ext>
            </a:extLst>
          </p:cNvPr>
          <p:cNvCxnSpPr>
            <a:cxnSpLocks/>
            <a:stCxn id="97" idx="2"/>
            <a:endCxn id="67" idx="2"/>
          </p:cNvCxnSpPr>
          <p:nvPr/>
        </p:nvCxnSpPr>
        <p:spPr bwMode="auto">
          <a:xfrm flipH="1" flipV="1">
            <a:off x="5168829" y="3704283"/>
            <a:ext cx="681882" cy="372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712AB3-5345-1244-A0B7-C3C3097C9EBD}"/>
              </a:ext>
            </a:extLst>
          </p:cNvPr>
          <p:cNvCxnSpPr>
            <a:cxnSpLocks/>
            <a:stCxn id="92" idx="2"/>
            <a:endCxn id="94" idx="6"/>
          </p:cNvCxnSpPr>
          <p:nvPr/>
        </p:nvCxnSpPr>
        <p:spPr bwMode="auto">
          <a:xfrm flipH="1" flipV="1">
            <a:off x="7063722" y="3714474"/>
            <a:ext cx="507979" cy="38106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D0EDF2-B93B-9243-A093-E83CE7346348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 bwMode="auto">
          <a:xfrm flipH="1" flipV="1">
            <a:off x="6125031" y="3708009"/>
            <a:ext cx="664371" cy="646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872A1-33DF-AC41-9569-7043AE1E89CC}"/>
              </a:ext>
            </a:extLst>
          </p:cNvPr>
          <p:cNvCxnSpPr>
            <a:cxnSpLocks/>
            <a:stCxn id="96" idx="2"/>
            <a:endCxn id="80" idx="2"/>
          </p:cNvCxnSpPr>
          <p:nvPr/>
        </p:nvCxnSpPr>
        <p:spPr bwMode="auto">
          <a:xfrm flipH="1">
            <a:off x="5168000" y="2818872"/>
            <a:ext cx="682711" cy="322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8CC285-E935-104A-A401-258A3351B278}"/>
              </a:ext>
            </a:extLst>
          </p:cNvPr>
          <p:cNvCxnSpPr>
            <a:cxnSpLocks/>
            <a:stCxn id="91" idx="2"/>
            <a:endCxn id="95" idx="6"/>
          </p:cNvCxnSpPr>
          <p:nvPr/>
        </p:nvCxnSpPr>
        <p:spPr bwMode="auto">
          <a:xfrm flipH="1" flipV="1">
            <a:off x="7063722" y="2819253"/>
            <a:ext cx="507979" cy="41676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AC6292-D616-784D-ADDA-C0AA93EA3F38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 bwMode="auto">
          <a:xfrm flipH="1" flipV="1">
            <a:off x="6125031" y="2818872"/>
            <a:ext cx="664371" cy="38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0FE36AD-634E-3749-89D2-9DF853EB5888}"/>
              </a:ext>
            </a:extLst>
          </p:cNvPr>
          <p:cNvSpPr/>
          <p:nvPr/>
        </p:nvSpPr>
        <p:spPr bwMode="auto">
          <a:xfrm rot="16200000">
            <a:off x="4894509" y="356712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B3D885-F4F2-9B47-A545-CCD9754398FB}"/>
              </a:ext>
            </a:extLst>
          </p:cNvPr>
          <p:cNvSpPr/>
          <p:nvPr/>
        </p:nvSpPr>
        <p:spPr bwMode="auto">
          <a:xfrm rot="16200000">
            <a:off x="4896828" y="445613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C86D1A-8850-0745-97D0-A9E8CC650C24}"/>
              </a:ext>
            </a:extLst>
          </p:cNvPr>
          <p:cNvSpPr/>
          <p:nvPr/>
        </p:nvSpPr>
        <p:spPr bwMode="auto">
          <a:xfrm rot="16200000">
            <a:off x="4893680" y="268493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278C00-E111-BF46-B602-FB22F11F2719}"/>
              </a:ext>
            </a:extLst>
          </p:cNvPr>
          <p:cNvCxnSpPr>
            <a:cxnSpLocks/>
            <a:stCxn id="88" idx="3"/>
          </p:cNvCxnSpPr>
          <p:nvPr/>
        </p:nvCxnSpPr>
        <p:spPr bwMode="auto">
          <a:xfrm>
            <a:off x="8713983" y="3738824"/>
            <a:ext cx="3478017" cy="410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30175D8-5922-9F46-968C-2AEF546E70D9}"/>
              </a:ext>
            </a:extLst>
          </p:cNvPr>
          <p:cNvSpPr/>
          <p:nvPr/>
        </p:nvSpPr>
        <p:spPr bwMode="auto">
          <a:xfrm>
            <a:off x="3566701" y="357820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B97CCF-C0BA-4049-A950-C98428B31293}"/>
              </a:ext>
            </a:extLst>
          </p:cNvPr>
          <p:cNvSpPr/>
          <p:nvPr/>
        </p:nvSpPr>
        <p:spPr bwMode="auto">
          <a:xfrm>
            <a:off x="8439663" y="360166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B811FB-B6B3-044A-A363-F1AB2D496705}"/>
              </a:ext>
            </a:extLst>
          </p:cNvPr>
          <p:cNvCxnSpPr>
            <a:cxnSpLocks/>
            <a:stCxn id="79" idx="0"/>
            <a:endCxn id="87" idx="3"/>
          </p:cNvCxnSpPr>
          <p:nvPr/>
        </p:nvCxnSpPr>
        <p:spPr bwMode="auto">
          <a:xfrm flipH="1" flipV="1">
            <a:off x="3841021" y="3715364"/>
            <a:ext cx="1055807" cy="87792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E3288F-29BA-2B4D-9A67-6D90624C3E89}"/>
              </a:ext>
            </a:extLst>
          </p:cNvPr>
          <p:cNvCxnSpPr>
            <a:cxnSpLocks/>
            <a:stCxn id="88" idx="1"/>
            <a:endCxn id="91" idx="6"/>
          </p:cNvCxnSpPr>
          <p:nvPr/>
        </p:nvCxnSpPr>
        <p:spPr bwMode="auto">
          <a:xfrm flipH="1" flipV="1">
            <a:off x="7846021" y="3236013"/>
            <a:ext cx="593642" cy="50281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8A86540-FCDE-644B-B69C-7EF1A4D1B947}"/>
              </a:ext>
            </a:extLst>
          </p:cNvPr>
          <p:cNvSpPr/>
          <p:nvPr/>
        </p:nvSpPr>
        <p:spPr bwMode="auto">
          <a:xfrm>
            <a:off x="7571701" y="307599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4AE8261-6CC5-E046-8E56-2B27E66F5DDF}"/>
              </a:ext>
            </a:extLst>
          </p:cNvPr>
          <p:cNvSpPr/>
          <p:nvPr/>
        </p:nvSpPr>
        <p:spPr bwMode="auto">
          <a:xfrm>
            <a:off x="7571701" y="393552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D7D1F8B-168C-F748-B737-04B97DBC9FCD}"/>
              </a:ext>
            </a:extLst>
          </p:cNvPr>
          <p:cNvSpPr/>
          <p:nvPr/>
        </p:nvSpPr>
        <p:spPr bwMode="auto">
          <a:xfrm>
            <a:off x="6789402" y="443455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1084EC1-3E0B-F543-A18B-535A211ACA6D}"/>
              </a:ext>
            </a:extLst>
          </p:cNvPr>
          <p:cNvSpPr/>
          <p:nvPr/>
        </p:nvSpPr>
        <p:spPr bwMode="auto">
          <a:xfrm>
            <a:off x="6789402" y="355445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7A3E67-2695-694B-8EFF-E301158D1394}"/>
              </a:ext>
            </a:extLst>
          </p:cNvPr>
          <p:cNvSpPr/>
          <p:nvPr/>
        </p:nvSpPr>
        <p:spPr bwMode="auto">
          <a:xfrm>
            <a:off x="6789402" y="265923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EECC636-A3B3-B641-91C3-30D3A91AFB0F}"/>
              </a:ext>
            </a:extLst>
          </p:cNvPr>
          <p:cNvSpPr/>
          <p:nvPr/>
        </p:nvSpPr>
        <p:spPr bwMode="auto">
          <a:xfrm>
            <a:off x="5850711" y="265885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975B3AC-5DE8-8741-A0DB-0F90DBB2D4D6}"/>
              </a:ext>
            </a:extLst>
          </p:cNvPr>
          <p:cNvSpPr/>
          <p:nvPr/>
        </p:nvSpPr>
        <p:spPr bwMode="auto">
          <a:xfrm>
            <a:off x="5850711" y="354798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34E0D90-977F-B447-BB75-8BB25B4CD04E}"/>
              </a:ext>
            </a:extLst>
          </p:cNvPr>
          <p:cNvSpPr/>
          <p:nvPr/>
        </p:nvSpPr>
        <p:spPr bwMode="auto">
          <a:xfrm>
            <a:off x="5850711" y="443875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4A642C-0F5D-CA4A-9653-44101597F3D2}"/>
              </a:ext>
            </a:extLst>
          </p:cNvPr>
          <p:cNvCxnSpPr>
            <a:cxnSpLocks/>
            <a:stCxn id="88" idx="1"/>
            <a:endCxn id="92" idx="6"/>
          </p:cNvCxnSpPr>
          <p:nvPr/>
        </p:nvCxnSpPr>
        <p:spPr bwMode="auto">
          <a:xfrm flipH="1">
            <a:off x="7846021" y="3738824"/>
            <a:ext cx="593642" cy="35671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6A0A04C-E438-D64C-B319-468C7D4D0AA6}"/>
              </a:ext>
            </a:extLst>
          </p:cNvPr>
          <p:cNvSpPr txBox="1"/>
          <p:nvPr/>
        </p:nvSpPr>
        <p:spPr>
          <a:xfrm>
            <a:off x="9407976" y="4283185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18AFC3C-5BBB-AF48-8C17-371935BC27DA}"/>
              </a:ext>
            </a:extLst>
          </p:cNvPr>
          <p:cNvSpPr txBox="1"/>
          <p:nvPr/>
        </p:nvSpPr>
        <p:spPr>
          <a:xfrm>
            <a:off x="2073569" y="3128465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872259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Configuration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90D19B-7A1A-C04E-9302-E053D0A1DBD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-127" y="4499308"/>
            <a:ext cx="595884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4D7F83-3072-BD4E-9CBC-ECC1CAFD4844}"/>
              </a:ext>
            </a:extLst>
          </p:cNvPr>
          <p:cNvSpPr txBox="1"/>
          <p:nvPr/>
        </p:nvSpPr>
        <p:spPr>
          <a:xfrm>
            <a:off x="6318722" y="4603005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Pad Mounted Three Phase Open Delta 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50A-2938-2D44-91C6-AA149F40154F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9AB7F-6486-864E-824C-CD9B316D4E47}"/>
              </a:ext>
            </a:extLst>
          </p:cNvPr>
          <p:cNvSpPr/>
          <p:nvPr/>
        </p:nvSpPr>
        <p:spPr bwMode="auto">
          <a:xfrm>
            <a:off x="5958713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03A16-73AD-BD4D-9F09-BEE55EB1C3C6}"/>
              </a:ext>
            </a:extLst>
          </p:cNvPr>
          <p:cNvSpPr txBox="1"/>
          <p:nvPr/>
        </p:nvSpPr>
        <p:spPr>
          <a:xfrm>
            <a:off x="7753674" y="3508081"/>
            <a:ext cx="1202485" cy="30425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Unit Table</a:t>
            </a:r>
          </a:p>
        </p:txBody>
      </p:sp>
      <p:sp>
        <p:nvSpPr>
          <p:cNvPr id="13" name="Flowchart: Internal Storage 23">
            <a:extLst>
              <a:ext uri="{FF2B5EF4-FFF2-40B4-BE49-F238E27FC236}">
                <a16:creationId xmlns:a16="http://schemas.microsoft.com/office/drawing/2014/main" id="{7382FB12-985C-AB4C-8F8C-DC5A643215FD}"/>
              </a:ext>
            </a:extLst>
          </p:cNvPr>
          <p:cNvSpPr/>
          <p:nvPr/>
        </p:nvSpPr>
        <p:spPr bwMode="auto">
          <a:xfrm>
            <a:off x="7393775" y="3490150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FCC5F-CE2C-1840-A4BD-97312E5BD66F}"/>
              </a:ext>
            </a:extLst>
          </p:cNvPr>
          <p:cNvCxnSpPr>
            <a:cxnSpLocks/>
            <a:stCxn id="9" idx="7"/>
            <a:endCxn id="13" idx="1"/>
          </p:cNvCxnSpPr>
          <p:nvPr/>
        </p:nvCxnSpPr>
        <p:spPr bwMode="auto">
          <a:xfrm flipV="1">
            <a:off x="6192860" y="3627310"/>
            <a:ext cx="1200915" cy="758847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5CED76-4595-1144-8A6F-979F14A6730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566213"/>
            <a:ext cx="0" cy="22917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A49918-6693-E146-B7F2-628B94AC5B3F}"/>
              </a:ext>
            </a:extLst>
          </p:cNvPr>
          <p:cNvSpPr txBox="1"/>
          <p:nvPr/>
        </p:nvSpPr>
        <p:spPr>
          <a:xfrm>
            <a:off x="6318722" y="6006871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chemeClr val="bg1"/>
                </a:solidFill>
              </a:rPr>
              <a:t>Low Voltage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399146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46B55D62-1984-D146-B1F1-C7EF19DE332A}"/>
              </a:ext>
            </a:extLst>
          </p:cNvPr>
          <p:cNvSpPr/>
          <p:nvPr/>
        </p:nvSpPr>
        <p:spPr bwMode="auto">
          <a:xfrm>
            <a:off x="5405429" y="3139728"/>
            <a:ext cx="986093" cy="1107340"/>
          </a:xfrm>
          <a:custGeom>
            <a:avLst/>
            <a:gdLst>
              <a:gd name="connsiteX0" fmla="*/ 0 w 2722179"/>
              <a:gd name="connsiteY0" fmla="*/ 819807 h 1692165"/>
              <a:gd name="connsiteX1" fmla="*/ 651641 w 2722179"/>
              <a:gd name="connsiteY1" fmla="*/ 0 h 1692165"/>
              <a:gd name="connsiteX2" fmla="*/ 2722179 w 2722179"/>
              <a:gd name="connsiteY2" fmla="*/ 0 h 1692165"/>
              <a:gd name="connsiteX3" fmla="*/ 2722179 w 2722179"/>
              <a:gd name="connsiteY3" fmla="*/ 1692165 h 1692165"/>
              <a:gd name="connsiteX4" fmla="*/ 588579 w 2722179"/>
              <a:gd name="connsiteY4" fmla="*/ 1671145 h 1692165"/>
              <a:gd name="connsiteX5" fmla="*/ 0 w 2722179"/>
              <a:gd name="connsiteY5" fmla="*/ 819807 h 1692165"/>
              <a:gd name="connsiteX0" fmla="*/ 0 w 2953407"/>
              <a:gd name="connsiteY0" fmla="*/ 830318 h 1692165"/>
              <a:gd name="connsiteX1" fmla="*/ 882869 w 2953407"/>
              <a:gd name="connsiteY1" fmla="*/ 0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5"/>
              <a:gd name="connsiteX1" fmla="*/ 735724 w 2953407"/>
              <a:gd name="connsiteY1" fmla="*/ 21021 h 1692165"/>
              <a:gd name="connsiteX2" fmla="*/ 2953407 w 2953407"/>
              <a:gd name="connsiteY2" fmla="*/ 0 h 1692165"/>
              <a:gd name="connsiteX3" fmla="*/ 2953407 w 2953407"/>
              <a:gd name="connsiteY3" fmla="*/ 1692165 h 1692165"/>
              <a:gd name="connsiteX4" fmla="*/ 819807 w 2953407"/>
              <a:gd name="connsiteY4" fmla="*/ 1671145 h 1692165"/>
              <a:gd name="connsiteX5" fmla="*/ 0 w 2953407"/>
              <a:gd name="connsiteY5" fmla="*/ 830318 h 1692165"/>
              <a:gd name="connsiteX0" fmla="*/ 0 w 2953407"/>
              <a:gd name="connsiteY0" fmla="*/ 830318 h 1692166"/>
              <a:gd name="connsiteX1" fmla="*/ 735724 w 2953407"/>
              <a:gd name="connsiteY1" fmla="*/ 21021 h 1692166"/>
              <a:gd name="connsiteX2" fmla="*/ 2953407 w 2953407"/>
              <a:gd name="connsiteY2" fmla="*/ 0 h 1692166"/>
              <a:gd name="connsiteX3" fmla="*/ 2953407 w 2953407"/>
              <a:gd name="connsiteY3" fmla="*/ 1692165 h 1692166"/>
              <a:gd name="connsiteX4" fmla="*/ 756745 w 2953407"/>
              <a:gd name="connsiteY4" fmla="*/ 1692166 h 1692166"/>
              <a:gd name="connsiteX5" fmla="*/ 0 w 2953407"/>
              <a:gd name="connsiteY5" fmla="*/ 830318 h 1692166"/>
              <a:gd name="connsiteX0" fmla="*/ 0 w 2638096"/>
              <a:gd name="connsiteY0" fmla="*/ 830318 h 1692166"/>
              <a:gd name="connsiteX1" fmla="*/ 420413 w 2638096"/>
              <a:gd name="connsiteY1" fmla="*/ 21021 h 1692166"/>
              <a:gd name="connsiteX2" fmla="*/ 2638096 w 2638096"/>
              <a:gd name="connsiteY2" fmla="*/ 0 h 1692166"/>
              <a:gd name="connsiteX3" fmla="*/ 2638096 w 2638096"/>
              <a:gd name="connsiteY3" fmla="*/ 1692165 h 1692166"/>
              <a:gd name="connsiteX4" fmla="*/ 441434 w 2638096"/>
              <a:gd name="connsiteY4" fmla="*/ 1692166 h 1692166"/>
              <a:gd name="connsiteX5" fmla="*/ 0 w 2638096"/>
              <a:gd name="connsiteY5" fmla="*/ 830318 h 1692166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38096 w 2638096"/>
              <a:gd name="connsiteY2" fmla="*/ 546538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76856 h 2238704"/>
              <a:gd name="connsiteX1" fmla="*/ 504496 w 2638096"/>
              <a:gd name="connsiteY1" fmla="*/ 0 h 2238704"/>
              <a:gd name="connsiteX2" fmla="*/ 2617076 w 2638096"/>
              <a:gd name="connsiteY2" fmla="*/ 42041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34815 h 2196663"/>
              <a:gd name="connsiteX1" fmla="*/ 483475 w 2638096"/>
              <a:gd name="connsiteY1" fmla="*/ 10511 h 2196663"/>
              <a:gd name="connsiteX2" fmla="*/ 2617076 w 2638096"/>
              <a:gd name="connsiteY2" fmla="*/ 0 h 2196663"/>
              <a:gd name="connsiteX3" fmla="*/ 2638096 w 2638096"/>
              <a:gd name="connsiteY3" fmla="*/ 2196662 h 2196663"/>
              <a:gd name="connsiteX4" fmla="*/ 441434 w 2638096"/>
              <a:gd name="connsiteY4" fmla="*/ 2196663 h 2196663"/>
              <a:gd name="connsiteX5" fmla="*/ 0 w 2638096"/>
              <a:gd name="connsiteY5" fmla="*/ 1334815 h 2196663"/>
              <a:gd name="connsiteX0" fmla="*/ 0 w 2638096"/>
              <a:gd name="connsiteY0" fmla="*/ 1366346 h 2228194"/>
              <a:gd name="connsiteX1" fmla="*/ 483475 w 2638096"/>
              <a:gd name="connsiteY1" fmla="*/ 42042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564524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76856 h 2238704"/>
              <a:gd name="connsiteX1" fmla="*/ 493985 w 2638096"/>
              <a:gd name="connsiteY1" fmla="*/ 21021 h 2238704"/>
              <a:gd name="connsiteX2" fmla="*/ 2554014 w 2638096"/>
              <a:gd name="connsiteY2" fmla="*/ 0 h 2238704"/>
              <a:gd name="connsiteX3" fmla="*/ 2638096 w 2638096"/>
              <a:gd name="connsiteY3" fmla="*/ 2238703 h 2238704"/>
              <a:gd name="connsiteX4" fmla="*/ 441434 w 2638096"/>
              <a:gd name="connsiteY4" fmla="*/ 2238704 h 2238704"/>
              <a:gd name="connsiteX5" fmla="*/ 0 w 2638096"/>
              <a:gd name="connsiteY5" fmla="*/ 1376856 h 2238704"/>
              <a:gd name="connsiteX0" fmla="*/ 0 w 2638096"/>
              <a:gd name="connsiteY0" fmla="*/ 1366346 h 2228194"/>
              <a:gd name="connsiteX1" fmla="*/ 493985 w 2638096"/>
              <a:gd name="connsiteY1" fmla="*/ 10511 h 2228194"/>
              <a:gd name="connsiteX2" fmla="*/ 2627586 w 2638096"/>
              <a:gd name="connsiteY2" fmla="*/ 0 h 2228194"/>
              <a:gd name="connsiteX3" fmla="*/ 2638096 w 2638096"/>
              <a:gd name="connsiteY3" fmla="*/ 2228193 h 2228194"/>
              <a:gd name="connsiteX4" fmla="*/ 441434 w 2638096"/>
              <a:gd name="connsiteY4" fmla="*/ 2228194 h 2228194"/>
              <a:gd name="connsiteX5" fmla="*/ 0 w 2638096"/>
              <a:gd name="connsiteY5" fmla="*/ 1366346 h 2228194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2638096 w 2638096"/>
              <a:gd name="connsiteY2" fmla="*/ 2217682 h 2217683"/>
              <a:gd name="connsiteX3" fmla="*/ 441434 w 2638096"/>
              <a:gd name="connsiteY3" fmla="*/ 2217683 h 2217683"/>
              <a:gd name="connsiteX4" fmla="*/ 0 w 2638096"/>
              <a:gd name="connsiteY4" fmla="*/ 1355835 h 2217683"/>
              <a:gd name="connsiteX0" fmla="*/ 0 w 2638096"/>
              <a:gd name="connsiteY0" fmla="*/ 1355835 h 2217683"/>
              <a:gd name="connsiteX1" fmla="*/ 493985 w 2638096"/>
              <a:gd name="connsiteY1" fmla="*/ 0 h 2217683"/>
              <a:gd name="connsiteX2" fmla="*/ 1818288 w 2638096"/>
              <a:gd name="connsiteY2" fmla="*/ 1376854 h 2217683"/>
              <a:gd name="connsiteX3" fmla="*/ 2638096 w 2638096"/>
              <a:gd name="connsiteY3" fmla="*/ 2217682 h 2217683"/>
              <a:gd name="connsiteX4" fmla="*/ 441434 w 2638096"/>
              <a:gd name="connsiteY4" fmla="*/ 2217683 h 2217683"/>
              <a:gd name="connsiteX5" fmla="*/ 0 w 2638096"/>
              <a:gd name="connsiteY5" fmla="*/ 1355835 h 2217683"/>
              <a:gd name="connsiteX0" fmla="*/ 0 w 2648605"/>
              <a:gd name="connsiteY0" fmla="*/ 1366346 h 2228194"/>
              <a:gd name="connsiteX1" fmla="*/ 493985 w 2648605"/>
              <a:gd name="connsiteY1" fmla="*/ 10511 h 2228194"/>
              <a:gd name="connsiteX2" fmla="*/ 2648605 w 2648605"/>
              <a:gd name="connsiteY2" fmla="*/ 0 h 2228194"/>
              <a:gd name="connsiteX3" fmla="*/ 2638096 w 2648605"/>
              <a:gd name="connsiteY3" fmla="*/ 2228193 h 2228194"/>
              <a:gd name="connsiteX4" fmla="*/ 441434 w 2648605"/>
              <a:gd name="connsiteY4" fmla="*/ 2228194 h 2228194"/>
              <a:gd name="connsiteX5" fmla="*/ 0 w 2648605"/>
              <a:gd name="connsiteY5" fmla="*/ 1366346 h 2228194"/>
              <a:gd name="connsiteX0" fmla="*/ 0 w 2606563"/>
              <a:gd name="connsiteY0" fmla="*/ 1177160 h 2228194"/>
              <a:gd name="connsiteX1" fmla="*/ 451943 w 2606563"/>
              <a:gd name="connsiteY1" fmla="*/ 10511 h 2228194"/>
              <a:gd name="connsiteX2" fmla="*/ 2606563 w 2606563"/>
              <a:gd name="connsiteY2" fmla="*/ 0 h 2228194"/>
              <a:gd name="connsiteX3" fmla="*/ 2596054 w 2606563"/>
              <a:gd name="connsiteY3" fmla="*/ 2228193 h 2228194"/>
              <a:gd name="connsiteX4" fmla="*/ 399392 w 2606563"/>
              <a:gd name="connsiteY4" fmla="*/ 2228194 h 2228194"/>
              <a:gd name="connsiteX5" fmla="*/ 0 w 2606563"/>
              <a:gd name="connsiteY5" fmla="*/ 1177160 h 2228194"/>
              <a:gd name="connsiteX0" fmla="*/ 0 w 2858811"/>
              <a:gd name="connsiteY0" fmla="*/ 1187670 h 2228194"/>
              <a:gd name="connsiteX1" fmla="*/ 704191 w 2858811"/>
              <a:gd name="connsiteY1" fmla="*/ 10511 h 2228194"/>
              <a:gd name="connsiteX2" fmla="*/ 2858811 w 2858811"/>
              <a:gd name="connsiteY2" fmla="*/ 0 h 2228194"/>
              <a:gd name="connsiteX3" fmla="*/ 2848302 w 2858811"/>
              <a:gd name="connsiteY3" fmla="*/ 2228193 h 2228194"/>
              <a:gd name="connsiteX4" fmla="*/ 651640 w 2858811"/>
              <a:gd name="connsiteY4" fmla="*/ 2228194 h 2228194"/>
              <a:gd name="connsiteX5" fmla="*/ 0 w 2858811"/>
              <a:gd name="connsiteY5" fmla="*/ 1187670 h 2228194"/>
              <a:gd name="connsiteX0" fmla="*/ 0 w 2879831"/>
              <a:gd name="connsiteY0" fmla="*/ 1177160 h 2228194"/>
              <a:gd name="connsiteX1" fmla="*/ 725211 w 2879831"/>
              <a:gd name="connsiteY1" fmla="*/ 10511 h 2228194"/>
              <a:gd name="connsiteX2" fmla="*/ 2879831 w 2879831"/>
              <a:gd name="connsiteY2" fmla="*/ 0 h 2228194"/>
              <a:gd name="connsiteX3" fmla="*/ 2869322 w 2879831"/>
              <a:gd name="connsiteY3" fmla="*/ 2228193 h 2228194"/>
              <a:gd name="connsiteX4" fmla="*/ 672660 w 2879831"/>
              <a:gd name="connsiteY4" fmla="*/ 2228194 h 2228194"/>
              <a:gd name="connsiteX5" fmla="*/ 0 w 2879831"/>
              <a:gd name="connsiteY5" fmla="*/ 1177160 h 2228194"/>
              <a:gd name="connsiteX0" fmla="*/ 0 w 2869322"/>
              <a:gd name="connsiteY0" fmla="*/ 1177160 h 2228194"/>
              <a:gd name="connsiteX1" fmla="*/ 725211 w 2869322"/>
              <a:gd name="connsiteY1" fmla="*/ 10511 h 2228194"/>
              <a:gd name="connsiteX2" fmla="*/ 2161373 w 2869322"/>
              <a:gd name="connsiteY2" fmla="*/ 0 h 2228194"/>
              <a:gd name="connsiteX3" fmla="*/ 2869322 w 2869322"/>
              <a:gd name="connsiteY3" fmla="*/ 2228193 h 2228194"/>
              <a:gd name="connsiteX4" fmla="*/ 672660 w 2869322"/>
              <a:gd name="connsiteY4" fmla="*/ 2228194 h 2228194"/>
              <a:gd name="connsiteX5" fmla="*/ 0 w 2869322"/>
              <a:gd name="connsiteY5" fmla="*/ 1177160 h 2228194"/>
              <a:gd name="connsiteX0" fmla="*/ 0 w 2869322"/>
              <a:gd name="connsiteY0" fmla="*/ 1177535 h 2228569"/>
              <a:gd name="connsiteX1" fmla="*/ 1302153 w 2869322"/>
              <a:gd name="connsiteY1" fmla="*/ 0 h 2228569"/>
              <a:gd name="connsiteX2" fmla="*/ 2161373 w 2869322"/>
              <a:gd name="connsiteY2" fmla="*/ 375 h 2228569"/>
              <a:gd name="connsiteX3" fmla="*/ 2869322 w 2869322"/>
              <a:gd name="connsiteY3" fmla="*/ 2228568 h 2228569"/>
              <a:gd name="connsiteX4" fmla="*/ 672660 w 2869322"/>
              <a:gd name="connsiteY4" fmla="*/ 2228569 h 2228569"/>
              <a:gd name="connsiteX5" fmla="*/ 0 w 2869322"/>
              <a:gd name="connsiteY5" fmla="*/ 1177535 h 2228569"/>
              <a:gd name="connsiteX0" fmla="*/ 448569 w 2196662"/>
              <a:gd name="connsiteY0" fmla="*/ 720335 h 2228569"/>
              <a:gd name="connsiteX1" fmla="*/ 629493 w 2196662"/>
              <a:gd name="connsiteY1" fmla="*/ 0 h 2228569"/>
              <a:gd name="connsiteX2" fmla="*/ 1488713 w 2196662"/>
              <a:gd name="connsiteY2" fmla="*/ 375 h 2228569"/>
              <a:gd name="connsiteX3" fmla="*/ 2196662 w 2196662"/>
              <a:gd name="connsiteY3" fmla="*/ 2228568 h 2228569"/>
              <a:gd name="connsiteX4" fmla="*/ 0 w 2196662"/>
              <a:gd name="connsiteY4" fmla="*/ 2228569 h 2228569"/>
              <a:gd name="connsiteX5" fmla="*/ 448569 w 2196662"/>
              <a:gd name="connsiteY5" fmla="*/ 720335 h 2228569"/>
              <a:gd name="connsiteX0" fmla="*/ 2255 w 1750348"/>
              <a:gd name="connsiteY0" fmla="*/ 720335 h 2228568"/>
              <a:gd name="connsiteX1" fmla="*/ 183179 w 1750348"/>
              <a:gd name="connsiteY1" fmla="*/ 0 h 2228568"/>
              <a:gd name="connsiteX2" fmla="*/ 1042399 w 1750348"/>
              <a:gd name="connsiteY2" fmla="*/ 375 h 2228568"/>
              <a:gd name="connsiteX3" fmla="*/ 1750348 w 1750348"/>
              <a:gd name="connsiteY3" fmla="*/ 2228568 h 2228568"/>
              <a:gd name="connsiteX4" fmla="*/ 0 w 1750348"/>
              <a:gd name="connsiteY4" fmla="*/ 1129112 h 2228568"/>
              <a:gd name="connsiteX5" fmla="*/ 2255 w 1750348"/>
              <a:gd name="connsiteY5" fmla="*/ 720335 h 2228568"/>
              <a:gd name="connsiteX0" fmla="*/ 2255 w 1042399"/>
              <a:gd name="connsiteY0" fmla="*/ 720335 h 1129112"/>
              <a:gd name="connsiteX1" fmla="*/ 183179 w 1042399"/>
              <a:gd name="connsiteY1" fmla="*/ 0 h 1129112"/>
              <a:gd name="connsiteX2" fmla="*/ 1042399 w 1042399"/>
              <a:gd name="connsiteY2" fmla="*/ 375 h 1129112"/>
              <a:gd name="connsiteX3" fmla="*/ 857719 w 1042399"/>
              <a:gd name="connsiteY3" fmla="*/ 1129111 h 1129112"/>
              <a:gd name="connsiteX4" fmla="*/ 0 w 1042399"/>
              <a:gd name="connsiteY4" fmla="*/ 1129112 h 1129112"/>
              <a:gd name="connsiteX5" fmla="*/ 2255 w 1042399"/>
              <a:gd name="connsiteY5" fmla="*/ 720335 h 1129112"/>
              <a:gd name="connsiteX0" fmla="*/ 2255 w 857719"/>
              <a:gd name="connsiteY0" fmla="*/ 720335 h 1129112"/>
              <a:gd name="connsiteX1" fmla="*/ 183179 w 857719"/>
              <a:gd name="connsiteY1" fmla="*/ 0 h 1129112"/>
              <a:gd name="connsiteX2" fmla="*/ 846456 w 857719"/>
              <a:gd name="connsiteY2" fmla="*/ 22146 h 1129112"/>
              <a:gd name="connsiteX3" fmla="*/ 857719 w 857719"/>
              <a:gd name="connsiteY3" fmla="*/ 1129111 h 1129112"/>
              <a:gd name="connsiteX4" fmla="*/ 0 w 857719"/>
              <a:gd name="connsiteY4" fmla="*/ 1129112 h 1129112"/>
              <a:gd name="connsiteX5" fmla="*/ 2255 w 857719"/>
              <a:gd name="connsiteY5" fmla="*/ 720335 h 1129112"/>
              <a:gd name="connsiteX0" fmla="*/ 4 w 855468"/>
              <a:gd name="connsiteY0" fmla="*/ 720335 h 1129112"/>
              <a:gd name="connsiteX1" fmla="*/ 180928 w 855468"/>
              <a:gd name="connsiteY1" fmla="*/ 0 h 1129112"/>
              <a:gd name="connsiteX2" fmla="*/ 844205 w 855468"/>
              <a:gd name="connsiteY2" fmla="*/ 22146 h 1129112"/>
              <a:gd name="connsiteX3" fmla="*/ 855468 w 855468"/>
              <a:gd name="connsiteY3" fmla="*/ 1129111 h 1129112"/>
              <a:gd name="connsiteX4" fmla="*/ 139263 w 855468"/>
              <a:gd name="connsiteY4" fmla="*/ 1129112 h 1129112"/>
              <a:gd name="connsiteX5" fmla="*/ 4 w 855468"/>
              <a:gd name="connsiteY5" fmla="*/ 720335 h 1129112"/>
              <a:gd name="connsiteX0" fmla="*/ 4 w 855468"/>
              <a:gd name="connsiteY0" fmla="*/ 698564 h 1107341"/>
              <a:gd name="connsiteX1" fmla="*/ 224471 w 855468"/>
              <a:gd name="connsiteY1" fmla="*/ 0 h 1107341"/>
              <a:gd name="connsiteX2" fmla="*/ 844205 w 855468"/>
              <a:gd name="connsiteY2" fmla="*/ 375 h 1107341"/>
              <a:gd name="connsiteX3" fmla="*/ 855468 w 855468"/>
              <a:gd name="connsiteY3" fmla="*/ 1107340 h 1107341"/>
              <a:gd name="connsiteX4" fmla="*/ 139263 w 855468"/>
              <a:gd name="connsiteY4" fmla="*/ 1107341 h 1107341"/>
              <a:gd name="connsiteX5" fmla="*/ 4 w 855468"/>
              <a:gd name="connsiteY5" fmla="*/ 698564 h 1107341"/>
              <a:gd name="connsiteX0" fmla="*/ 45798 w 716205"/>
              <a:gd name="connsiteY0" fmla="*/ 567935 h 1107341"/>
              <a:gd name="connsiteX1" fmla="*/ 85208 w 716205"/>
              <a:gd name="connsiteY1" fmla="*/ 0 h 1107341"/>
              <a:gd name="connsiteX2" fmla="*/ 704942 w 716205"/>
              <a:gd name="connsiteY2" fmla="*/ 375 h 1107341"/>
              <a:gd name="connsiteX3" fmla="*/ 716205 w 716205"/>
              <a:gd name="connsiteY3" fmla="*/ 1107340 h 1107341"/>
              <a:gd name="connsiteX4" fmla="*/ 0 w 716205"/>
              <a:gd name="connsiteY4" fmla="*/ 1107341 h 1107341"/>
              <a:gd name="connsiteX5" fmla="*/ 45798 w 716205"/>
              <a:gd name="connsiteY5" fmla="*/ 567935 h 1107341"/>
              <a:gd name="connsiteX0" fmla="*/ 2255 w 672662"/>
              <a:gd name="connsiteY0" fmla="*/ 567935 h 1107341"/>
              <a:gd name="connsiteX1" fmla="*/ 41665 w 672662"/>
              <a:gd name="connsiteY1" fmla="*/ 0 h 1107341"/>
              <a:gd name="connsiteX2" fmla="*/ 661399 w 672662"/>
              <a:gd name="connsiteY2" fmla="*/ 375 h 1107341"/>
              <a:gd name="connsiteX3" fmla="*/ 672662 w 672662"/>
              <a:gd name="connsiteY3" fmla="*/ 1107340 h 1107341"/>
              <a:gd name="connsiteX4" fmla="*/ 0 w 672662"/>
              <a:gd name="connsiteY4" fmla="*/ 1107341 h 1107341"/>
              <a:gd name="connsiteX5" fmla="*/ 2255 w 672662"/>
              <a:gd name="connsiteY5" fmla="*/ 567935 h 1107341"/>
              <a:gd name="connsiteX0" fmla="*/ 15019 w 685426"/>
              <a:gd name="connsiteY0" fmla="*/ 567935 h 1107341"/>
              <a:gd name="connsiteX1" fmla="*/ 0 w 685426"/>
              <a:gd name="connsiteY1" fmla="*/ 0 h 1107341"/>
              <a:gd name="connsiteX2" fmla="*/ 674163 w 685426"/>
              <a:gd name="connsiteY2" fmla="*/ 375 h 1107341"/>
              <a:gd name="connsiteX3" fmla="*/ 685426 w 685426"/>
              <a:gd name="connsiteY3" fmla="*/ 1107340 h 1107341"/>
              <a:gd name="connsiteX4" fmla="*/ 12764 w 685426"/>
              <a:gd name="connsiteY4" fmla="*/ 1107341 h 1107341"/>
              <a:gd name="connsiteX5" fmla="*/ 15019 w 685426"/>
              <a:gd name="connsiteY5" fmla="*/ 567935 h 1107341"/>
              <a:gd name="connsiteX0" fmla="*/ 4133 w 674540"/>
              <a:gd name="connsiteY0" fmla="*/ 578820 h 1118226"/>
              <a:gd name="connsiteX1" fmla="*/ 0 w 674540"/>
              <a:gd name="connsiteY1" fmla="*/ 0 h 1118226"/>
              <a:gd name="connsiteX2" fmla="*/ 663277 w 674540"/>
              <a:gd name="connsiteY2" fmla="*/ 11260 h 1118226"/>
              <a:gd name="connsiteX3" fmla="*/ 674540 w 674540"/>
              <a:gd name="connsiteY3" fmla="*/ 1118225 h 1118226"/>
              <a:gd name="connsiteX4" fmla="*/ 1878 w 674540"/>
              <a:gd name="connsiteY4" fmla="*/ 1118226 h 1118226"/>
              <a:gd name="connsiteX5" fmla="*/ 4133 w 674540"/>
              <a:gd name="connsiteY5" fmla="*/ 578820 h 1118226"/>
              <a:gd name="connsiteX0" fmla="*/ 25905 w 696312"/>
              <a:gd name="connsiteY0" fmla="*/ 567934 h 1107340"/>
              <a:gd name="connsiteX1" fmla="*/ 0 w 696312"/>
              <a:gd name="connsiteY1" fmla="*/ 0 h 1107340"/>
              <a:gd name="connsiteX2" fmla="*/ 685049 w 696312"/>
              <a:gd name="connsiteY2" fmla="*/ 374 h 1107340"/>
              <a:gd name="connsiteX3" fmla="*/ 696312 w 696312"/>
              <a:gd name="connsiteY3" fmla="*/ 1107339 h 1107340"/>
              <a:gd name="connsiteX4" fmla="*/ 23650 w 696312"/>
              <a:gd name="connsiteY4" fmla="*/ 1107340 h 1107340"/>
              <a:gd name="connsiteX5" fmla="*/ 25905 w 696312"/>
              <a:gd name="connsiteY5" fmla="*/ 567934 h 1107340"/>
              <a:gd name="connsiteX0" fmla="*/ 4133 w 674540"/>
              <a:gd name="connsiteY0" fmla="*/ 567934 h 1107340"/>
              <a:gd name="connsiteX1" fmla="*/ 0 w 674540"/>
              <a:gd name="connsiteY1" fmla="*/ 0 h 1107340"/>
              <a:gd name="connsiteX2" fmla="*/ 663277 w 674540"/>
              <a:gd name="connsiteY2" fmla="*/ 374 h 1107340"/>
              <a:gd name="connsiteX3" fmla="*/ 674540 w 674540"/>
              <a:gd name="connsiteY3" fmla="*/ 1107339 h 1107340"/>
              <a:gd name="connsiteX4" fmla="*/ 1878 w 674540"/>
              <a:gd name="connsiteY4" fmla="*/ 1107340 h 1107340"/>
              <a:gd name="connsiteX5" fmla="*/ 4133 w 674540"/>
              <a:gd name="connsiteY5" fmla="*/ 567934 h 1107340"/>
              <a:gd name="connsiteX0" fmla="*/ 5 w 931669"/>
              <a:gd name="connsiteY0" fmla="*/ 742105 h 1107340"/>
              <a:gd name="connsiteX1" fmla="*/ 257129 w 931669"/>
              <a:gd name="connsiteY1" fmla="*/ 0 h 1107340"/>
              <a:gd name="connsiteX2" fmla="*/ 920406 w 931669"/>
              <a:gd name="connsiteY2" fmla="*/ 374 h 1107340"/>
              <a:gd name="connsiteX3" fmla="*/ 931669 w 931669"/>
              <a:gd name="connsiteY3" fmla="*/ 1107339 h 1107340"/>
              <a:gd name="connsiteX4" fmla="*/ 259007 w 931669"/>
              <a:gd name="connsiteY4" fmla="*/ 1107340 h 1107340"/>
              <a:gd name="connsiteX5" fmla="*/ 5 w 931669"/>
              <a:gd name="connsiteY5" fmla="*/ 742105 h 1107340"/>
              <a:gd name="connsiteX0" fmla="*/ 10905 w 942569"/>
              <a:gd name="connsiteY0" fmla="*/ 742105 h 1107340"/>
              <a:gd name="connsiteX1" fmla="*/ 70104 w 942569"/>
              <a:gd name="connsiteY1" fmla="*/ 463443 h 1107340"/>
              <a:gd name="connsiteX2" fmla="*/ 268029 w 942569"/>
              <a:gd name="connsiteY2" fmla="*/ 0 h 1107340"/>
              <a:gd name="connsiteX3" fmla="*/ 931306 w 942569"/>
              <a:gd name="connsiteY3" fmla="*/ 374 h 1107340"/>
              <a:gd name="connsiteX4" fmla="*/ 942569 w 942569"/>
              <a:gd name="connsiteY4" fmla="*/ 1107339 h 1107340"/>
              <a:gd name="connsiteX5" fmla="*/ 269907 w 942569"/>
              <a:gd name="connsiteY5" fmla="*/ 1107340 h 1107340"/>
              <a:gd name="connsiteX6" fmla="*/ 10905 w 942569"/>
              <a:gd name="connsiteY6" fmla="*/ 742105 h 1107340"/>
              <a:gd name="connsiteX0" fmla="*/ 2974 w 934638"/>
              <a:gd name="connsiteY0" fmla="*/ 742105 h 1107340"/>
              <a:gd name="connsiteX1" fmla="*/ 269002 w 934638"/>
              <a:gd name="connsiteY1" fmla="*/ 496100 h 1107340"/>
              <a:gd name="connsiteX2" fmla="*/ 260098 w 934638"/>
              <a:gd name="connsiteY2" fmla="*/ 0 h 1107340"/>
              <a:gd name="connsiteX3" fmla="*/ 923375 w 934638"/>
              <a:gd name="connsiteY3" fmla="*/ 374 h 1107340"/>
              <a:gd name="connsiteX4" fmla="*/ 934638 w 934638"/>
              <a:gd name="connsiteY4" fmla="*/ 1107339 h 1107340"/>
              <a:gd name="connsiteX5" fmla="*/ 261976 w 934638"/>
              <a:gd name="connsiteY5" fmla="*/ 1107340 h 1107340"/>
              <a:gd name="connsiteX6" fmla="*/ 2974 w 934638"/>
              <a:gd name="connsiteY6" fmla="*/ 742105 h 1107340"/>
              <a:gd name="connsiteX0" fmla="*/ 2974 w 934638"/>
              <a:gd name="connsiteY0" fmla="*/ 742105 h 1107340"/>
              <a:gd name="connsiteX1" fmla="*/ 269002 w 934638"/>
              <a:gd name="connsiteY1" fmla="*/ 496100 h 1107340"/>
              <a:gd name="connsiteX2" fmla="*/ 260098 w 934638"/>
              <a:gd name="connsiteY2" fmla="*/ 0 h 1107340"/>
              <a:gd name="connsiteX3" fmla="*/ 923375 w 934638"/>
              <a:gd name="connsiteY3" fmla="*/ 374 h 1107340"/>
              <a:gd name="connsiteX4" fmla="*/ 934638 w 934638"/>
              <a:gd name="connsiteY4" fmla="*/ 1107339 h 1107340"/>
              <a:gd name="connsiteX5" fmla="*/ 261976 w 934638"/>
              <a:gd name="connsiteY5" fmla="*/ 1107340 h 1107340"/>
              <a:gd name="connsiteX6" fmla="*/ 2974 w 934638"/>
              <a:gd name="connsiteY6" fmla="*/ 742105 h 1107340"/>
              <a:gd name="connsiteX0" fmla="*/ 2 w 931666"/>
              <a:gd name="connsiteY0" fmla="*/ 742105 h 1107340"/>
              <a:gd name="connsiteX1" fmla="*/ 266030 w 931666"/>
              <a:gd name="connsiteY1" fmla="*/ 496100 h 1107340"/>
              <a:gd name="connsiteX2" fmla="*/ 257126 w 931666"/>
              <a:gd name="connsiteY2" fmla="*/ 0 h 1107340"/>
              <a:gd name="connsiteX3" fmla="*/ 920403 w 931666"/>
              <a:gd name="connsiteY3" fmla="*/ 374 h 1107340"/>
              <a:gd name="connsiteX4" fmla="*/ 931666 w 931666"/>
              <a:gd name="connsiteY4" fmla="*/ 1107339 h 1107340"/>
              <a:gd name="connsiteX5" fmla="*/ 259004 w 931666"/>
              <a:gd name="connsiteY5" fmla="*/ 1107340 h 1107340"/>
              <a:gd name="connsiteX6" fmla="*/ 2 w 931666"/>
              <a:gd name="connsiteY6" fmla="*/ 742105 h 1107340"/>
              <a:gd name="connsiteX0" fmla="*/ 0 w 931664"/>
              <a:gd name="connsiteY0" fmla="*/ 742105 h 1107340"/>
              <a:gd name="connsiteX1" fmla="*/ 266028 w 931664"/>
              <a:gd name="connsiteY1" fmla="*/ 496100 h 1107340"/>
              <a:gd name="connsiteX2" fmla="*/ 257124 w 931664"/>
              <a:gd name="connsiteY2" fmla="*/ 0 h 1107340"/>
              <a:gd name="connsiteX3" fmla="*/ 920401 w 931664"/>
              <a:gd name="connsiteY3" fmla="*/ 374 h 1107340"/>
              <a:gd name="connsiteX4" fmla="*/ 931664 w 931664"/>
              <a:gd name="connsiteY4" fmla="*/ 1107339 h 1107340"/>
              <a:gd name="connsiteX5" fmla="*/ 259002 w 931664"/>
              <a:gd name="connsiteY5" fmla="*/ 1107340 h 1107340"/>
              <a:gd name="connsiteX6" fmla="*/ 0 w 931664"/>
              <a:gd name="connsiteY6" fmla="*/ 742105 h 1107340"/>
              <a:gd name="connsiteX0" fmla="*/ 0 w 931664"/>
              <a:gd name="connsiteY0" fmla="*/ 742105 h 1107340"/>
              <a:gd name="connsiteX1" fmla="*/ 266028 w 931664"/>
              <a:gd name="connsiteY1" fmla="*/ 496100 h 1107340"/>
              <a:gd name="connsiteX2" fmla="*/ 257124 w 931664"/>
              <a:gd name="connsiteY2" fmla="*/ 0 h 1107340"/>
              <a:gd name="connsiteX3" fmla="*/ 920401 w 931664"/>
              <a:gd name="connsiteY3" fmla="*/ 374 h 1107340"/>
              <a:gd name="connsiteX4" fmla="*/ 931664 w 931664"/>
              <a:gd name="connsiteY4" fmla="*/ 1107339 h 1107340"/>
              <a:gd name="connsiteX5" fmla="*/ 259002 w 931664"/>
              <a:gd name="connsiteY5" fmla="*/ 1107340 h 1107340"/>
              <a:gd name="connsiteX6" fmla="*/ 102741 w 931664"/>
              <a:gd name="connsiteY6" fmla="*/ 909757 h 1107340"/>
              <a:gd name="connsiteX7" fmla="*/ 0 w 931664"/>
              <a:gd name="connsiteY7" fmla="*/ 742105 h 1107340"/>
              <a:gd name="connsiteX0" fmla="*/ 0 w 931664"/>
              <a:gd name="connsiteY0" fmla="*/ 742105 h 1107340"/>
              <a:gd name="connsiteX1" fmla="*/ 266028 w 931664"/>
              <a:gd name="connsiteY1" fmla="*/ 496100 h 1107340"/>
              <a:gd name="connsiteX2" fmla="*/ 257124 w 931664"/>
              <a:gd name="connsiteY2" fmla="*/ 0 h 1107340"/>
              <a:gd name="connsiteX3" fmla="*/ 920401 w 931664"/>
              <a:gd name="connsiteY3" fmla="*/ 374 h 1107340"/>
              <a:gd name="connsiteX4" fmla="*/ 931664 w 931664"/>
              <a:gd name="connsiteY4" fmla="*/ 1107339 h 1107340"/>
              <a:gd name="connsiteX5" fmla="*/ 259002 w 931664"/>
              <a:gd name="connsiteY5" fmla="*/ 1107340 h 1107340"/>
              <a:gd name="connsiteX6" fmla="*/ 233370 w 931664"/>
              <a:gd name="connsiteY6" fmla="*/ 877100 h 1107340"/>
              <a:gd name="connsiteX7" fmla="*/ 0 w 931664"/>
              <a:gd name="connsiteY7" fmla="*/ 742105 h 1107340"/>
              <a:gd name="connsiteX0" fmla="*/ 0 w 986093"/>
              <a:gd name="connsiteY0" fmla="*/ 720334 h 1107340"/>
              <a:gd name="connsiteX1" fmla="*/ 320457 w 986093"/>
              <a:gd name="connsiteY1" fmla="*/ 496100 h 1107340"/>
              <a:gd name="connsiteX2" fmla="*/ 311553 w 986093"/>
              <a:gd name="connsiteY2" fmla="*/ 0 h 1107340"/>
              <a:gd name="connsiteX3" fmla="*/ 974830 w 986093"/>
              <a:gd name="connsiteY3" fmla="*/ 374 h 1107340"/>
              <a:gd name="connsiteX4" fmla="*/ 986093 w 986093"/>
              <a:gd name="connsiteY4" fmla="*/ 1107339 h 1107340"/>
              <a:gd name="connsiteX5" fmla="*/ 313431 w 986093"/>
              <a:gd name="connsiteY5" fmla="*/ 1107340 h 1107340"/>
              <a:gd name="connsiteX6" fmla="*/ 287799 w 986093"/>
              <a:gd name="connsiteY6" fmla="*/ 877100 h 1107340"/>
              <a:gd name="connsiteX7" fmla="*/ 0 w 986093"/>
              <a:gd name="connsiteY7" fmla="*/ 720334 h 110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6093" h="1107340">
                <a:moveTo>
                  <a:pt x="0" y="720334"/>
                </a:moveTo>
                <a:lnTo>
                  <a:pt x="320457" y="496100"/>
                </a:lnTo>
                <a:lnTo>
                  <a:pt x="311553" y="0"/>
                </a:lnTo>
                <a:lnTo>
                  <a:pt x="974830" y="374"/>
                </a:lnTo>
                <a:lnTo>
                  <a:pt x="986093" y="1107339"/>
                </a:lnTo>
                <a:lnTo>
                  <a:pt x="313431" y="1107340"/>
                </a:lnTo>
                <a:lnTo>
                  <a:pt x="287799" y="877100"/>
                </a:lnTo>
                <a:lnTo>
                  <a:pt x="0" y="720334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4517CF-E2D8-2547-964F-4905BA2C3B2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-127" y="2965361"/>
            <a:ext cx="5958840" cy="2430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742C9E-0342-0B44-9149-3C22374DB6FC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95873" y="4553110"/>
            <a:ext cx="127" cy="230489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E028DB-74C0-F344-A111-E6E18DA7B038}"/>
              </a:ext>
            </a:extLst>
          </p:cNvPr>
          <p:cNvSpPr txBox="1"/>
          <p:nvPr/>
        </p:nvSpPr>
        <p:spPr>
          <a:xfrm>
            <a:off x="379888" y="5934553"/>
            <a:ext cx="3764937" cy="7811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8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ysClr val="windowText" lastClr="000000"/>
                </a:solidFill>
              </a:rPr>
              <a:t>Electric Distribution Line is not broken at Connection Point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8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59F9AF-2895-5D40-8FD5-A0A2C09D379D}"/>
              </a:ext>
            </a:extLst>
          </p:cNvPr>
          <p:cNvSpPr/>
          <p:nvPr/>
        </p:nvSpPr>
        <p:spPr bwMode="auto">
          <a:xfrm>
            <a:off x="5958713" y="368904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B6B00-75EB-6745-9FE8-ED346BA7654C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CDCEBD-D2ED-A94F-AE85-209ECEEC75F0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 bwMode="auto">
          <a:xfrm flipV="1">
            <a:off x="6095873" y="3102521"/>
            <a:ext cx="0" cy="58651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120D3C-27A1-6440-B558-3B7BDF5D50AB}"/>
              </a:ext>
            </a:extLst>
          </p:cNvPr>
          <p:cNvSpPr txBox="1"/>
          <p:nvPr/>
        </p:nvSpPr>
        <p:spPr>
          <a:xfrm>
            <a:off x="6528682" y="3619940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????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957FB-F792-8246-8557-28DE783CDEBC}"/>
              </a:ext>
            </a:extLst>
          </p:cNvPr>
          <p:cNvSpPr txBox="1"/>
          <p:nvPr/>
        </p:nvSpPr>
        <p:spPr>
          <a:xfrm>
            <a:off x="6528682" y="4226796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End/Terminator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50EFD-ACED-C144-93EB-F678EBEB6357}"/>
              </a:ext>
            </a:extLst>
          </p:cNvPr>
          <p:cNvSpPr/>
          <p:nvPr/>
        </p:nvSpPr>
        <p:spPr bwMode="auto">
          <a:xfrm>
            <a:off x="5958713" y="427879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Flowchart: Decision 8">
            <a:extLst>
              <a:ext uri="{FF2B5EF4-FFF2-40B4-BE49-F238E27FC236}">
                <a16:creationId xmlns:a16="http://schemas.microsoft.com/office/drawing/2014/main" id="{93C6448E-575B-9F42-B6F0-F069A4A28760}"/>
              </a:ext>
            </a:extLst>
          </p:cNvPr>
          <p:cNvSpPr/>
          <p:nvPr/>
        </p:nvSpPr>
        <p:spPr bwMode="auto">
          <a:xfrm rot="5400000">
            <a:off x="5085389" y="3744777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0D33-BD9C-8E4B-AE01-C0C7BF6D1D27}"/>
              </a:ext>
            </a:extLst>
          </p:cNvPr>
          <p:cNvSpPr txBox="1"/>
          <p:nvPr/>
        </p:nvSpPr>
        <p:spPr>
          <a:xfrm>
            <a:off x="941826" y="2519651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BD9D4-31B7-5946-A240-3E49C517B18F}"/>
              </a:ext>
            </a:extLst>
          </p:cNvPr>
          <p:cNvSpPr txBox="1"/>
          <p:nvPr/>
        </p:nvSpPr>
        <p:spPr>
          <a:xfrm>
            <a:off x="3042979" y="3696672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Pad Mounted Three Phase Open Delta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370879-0D77-8649-9F70-CE8270384F46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 bwMode="auto">
          <a:xfrm flipV="1">
            <a:off x="6095873" y="4009080"/>
            <a:ext cx="0" cy="2697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2E94AD-BA7C-614A-8293-9BAD79C6B0C4}"/>
              </a:ext>
            </a:extLst>
          </p:cNvPr>
          <p:cNvSpPr txBox="1"/>
          <p:nvPr/>
        </p:nvSpPr>
        <p:spPr>
          <a:xfrm>
            <a:off x="6337256" y="5369355"/>
            <a:ext cx="5133108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FB6C9-E43F-E645-A33E-F926BDDE1C20}"/>
              </a:ext>
            </a:extLst>
          </p:cNvPr>
          <p:cNvSpPr txBox="1"/>
          <p:nvPr/>
        </p:nvSpPr>
        <p:spPr>
          <a:xfrm>
            <a:off x="5489416" y="2327522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8293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2FB8-55BD-5E40-964B-8E2E5FC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Primary Meter – Geometric Network Representation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B9203E-3162-1445-8CD2-100D90E4B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F53521-C863-2542-90B7-5C7BFC14922C}"/>
              </a:ext>
            </a:extLst>
          </p:cNvPr>
          <p:cNvCxnSpPr/>
          <p:nvPr/>
        </p:nvCxnSpPr>
        <p:spPr bwMode="auto">
          <a:xfrm>
            <a:off x="0" y="4428345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38AC39-17AB-9F44-B585-1DEC7E988098}"/>
              </a:ext>
            </a:extLst>
          </p:cNvPr>
          <p:cNvSpPr>
            <a:spLocks noChangeAspect="1"/>
          </p:cNvSpPr>
          <p:nvPr/>
        </p:nvSpPr>
        <p:spPr bwMode="auto">
          <a:xfrm>
            <a:off x="5328028" y="2982462"/>
            <a:ext cx="392155" cy="4504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A6C95-8237-FC4E-8CF5-863F4A720FD5}"/>
              </a:ext>
            </a:extLst>
          </p:cNvPr>
          <p:cNvSpPr txBox="1"/>
          <p:nvPr/>
        </p:nvSpPr>
        <p:spPr>
          <a:xfrm>
            <a:off x="4517793" y="2489390"/>
            <a:ext cx="2012623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Utility Pole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Represented as a point </a:t>
            </a:r>
            <a:endParaRPr lang="en-US" sz="14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E306B-A630-9846-8FE8-5B3B887EC952}"/>
              </a:ext>
            </a:extLst>
          </p:cNvPr>
          <p:cNvSpPr txBox="1"/>
          <p:nvPr/>
        </p:nvSpPr>
        <p:spPr>
          <a:xfrm>
            <a:off x="1710965" y="4516039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Wire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Represented as a line</a:t>
            </a:r>
            <a:endParaRPr lang="en-US" sz="14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E2D199-1D9E-2A45-88C6-99C780A07BA1}"/>
              </a:ext>
            </a:extLst>
          </p:cNvPr>
          <p:cNvSpPr txBox="1"/>
          <p:nvPr/>
        </p:nvSpPr>
        <p:spPr>
          <a:xfrm>
            <a:off x="5674936" y="3630954"/>
            <a:ext cx="348664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Relationship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Between Primary Meter and Utility Pole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349D41-A4FC-6C48-8228-E128124B3524}"/>
              </a:ext>
            </a:extLst>
          </p:cNvPr>
          <p:cNvSpPr/>
          <p:nvPr/>
        </p:nvSpPr>
        <p:spPr bwMode="auto">
          <a:xfrm>
            <a:off x="5373278" y="4265180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A9014-F66B-D149-858F-AAB176A7DBBA}"/>
              </a:ext>
            </a:extLst>
          </p:cNvPr>
          <p:cNvSpPr txBox="1"/>
          <p:nvPr/>
        </p:nvSpPr>
        <p:spPr>
          <a:xfrm>
            <a:off x="4598646" y="4672133"/>
            <a:ext cx="233156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Overhead Primary Meter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Represented as a point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46690-3C0A-9248-9BA9-4556253D2E63}"/>
              </a:ext>
            </a:extLst>
          </p:cNvPr>
          <p:cNvCxnSpPr>
            <a:cxnSpLocks/>
          </p:cNvCxnSpPr>
          <p:nvPr/>
        </p:nvCxnSpPr>
        <p:spPr bwMode="auto">
          <a:xfrm>
            <a:off x="5524107" y="3260848"/>
            <a:ext cx="0" cy="1165062"/>
          </a:xfrm>
          <a:prstGeom prst="line">
            <a:avLst/>
          </a:prstGeom>
          <a:ln w="158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6345BD-C88C-4A41-B9D9-75AAED924F71}"/>
              </a:ext>
            </a:extLst>
          </p:cNvPr>
          <p:cNvSpPr txBox="1"/>
          <p:nvPr/>
        </p:nvSpPr>
        <p:spPr>
          <a:xfrm>
            <a:off x="9161583" y="4840637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86596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>
            <a:extLst>
              <a:ext uri="{FF2B5EF4-FFF2-40B4-BE49-F238E27FC236}">
                <a16:creationId xmlns:a16="http://schemas.microsoft.com/office/drawing/2014/main" id="{882CFA40-1024-8B40-AF3E-F0CF072E0BEB}"/>
              </a:ext>
            </a:extLst>
          </p:cNvPr>
          <p:cNvSpPr/>
          <p:nvPr/>
        </p:nvSpPr>
        <p:spPr bwMode="auto">
          <a:xfrm rot="10800000">
            <a:off x="4467773" y="3129445"/>
            <a:ext cx="2631104" cy="1754957"/>
          </a:xfrm>
          <a:custGeom>
            <a:avLst/>
            <a:gdLst>
              <a:gd name="connsiteX0" fmla="*/ 0 w 2631104"/>
              <a:gd name="connsiteY0" fmla="*/ 1754957 h 1754957"/>
              <a:gd name="connsiteX1" fmla="*/ 5744 w 2631104"/>
              <a:gd name="connsiteY1" fmla="*/ 54430 h 1754957"/>
              <a:gd name="connsiteX2" fmla="*/ 2185880 w 2631104"/>
              <a:gd name="connsiteY2" fmla="*/ 0 h 1754957"/>
              <a:gd name="connsiteX3" fmla="*/ 2197459 w 2631104"/>
              <a:gd name="connsiteY3" fmla="*/ 400407 h 1754957"/>
              <a:gd name="connsiteX4" fmla="*/ 2197823 w 2631104"/>
              <a:gd name="connsiteY4" fmla="*/ 552196 h 1754957"/>
              <a:gd name="connsiteX5" fmla="*/ 2304122 w 2631104"/>
              <a:gd name="connsiteY5" fmla="*/ 552196 h 1754957"/>
              <a:gd name="connsiteX6" fmla="*/ 2631104 w 2631104"/>
              <a:gd name="connsiteY6" fmla="*/ 879178 h 1754957"/>
              <a:gd name="connsiteX7" fmla="*/ 2304122 w 2631104"/>
              <a:gd name="connsiteY7" fmla="*/ 1206160 h 1754957"/>
              <a:gd name="connsiteX8" fmla="*/ 2199391 w 2631104"/>
              <a:gd name="connsiteY8" fmla="*/ 1206160 h 1754957"/>
              <a:gd name="connsiteX9" fmla="*/ 2200702 w 2631104"/>
              <a:gd name="connsiteY9" fmla="*/ 1752736 h 17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1104" h="1754957">
                <a:moveTo>
                  <a:pt x="0" y="1754957"/>
                </a:moveTo>
                <a:cubicBezTo>
                  <a:pt x="1915" y="1188115"/>
                  <a:pt x="3829" y="621272"/>
                  <a:pt x="5744" y="54430"/>
                </a:cubicBezTo>
                <a:lnTo>
                  <a:pt x="2185880" y="0"/>
                </a:lnTo>
                <a:cubicBezTo>
                  <a:pt x="2211510" y="133468"/>
                  <a:pt x="2193600" y="266938"/>
                  <a:pt x="2197459" y="400407"/>
                </a:cubicBezTo>
                <a:lnTo>
                  <a:pt x="2197823" y="552196"/>
                </a:lnTo>
                <a:lnTo>
                  <a:pt x="2304122" y="552196"/>
                </a:lnTo>
                <a:lnTo>
                  <a:pt x="2631104" y="879178"/>
                </a:lnTo>
                <a:lnTo>
                  <a:pt x="2304122" y="1206160"/>
                </a:lnTo>
                <a:lnTo>
                  <a:pt x="2199391" y="1206160"/>
                </a:lnTo>
                <a:lnTo>
                  <a:pt x="2200702" y="1752736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4391-D291-DC4F-8655-50A4AE63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Three Phase Open Delta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8DB1-CC78-3C41-A1C4-6ECA93F672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4517CF-E2D8-2547-964F-4905BA2C3B2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-127" y="2965361"/>
            <a:ext cx="5958840" cy="24306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742C9E-0342-0B44-9149-3C22374DB6FC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73718" y="5153085"/>
            <a:ext cx="22282" cy="1704915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CD2C77-8178-DB46-B245-5A2D36642B61}"/>
              </a:ext>
            </a:extLst>
          </p:cNvPr>
          <p:cNvSpPr txBox="1"/>
          <p:nvPr/>
        </p:nvSpPr>
        <p:spPr>
          <a:xfrm>
            <a:off x="5510905" y="239602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B6B00-75EB-6745-9FE8-ED346BA7654C}"/>
              </a:ext>
            </a:extLst>
          </p:cNvPr>
          <p:cNvSpPr/>
          <p:nvPr/>
        </p:nvSpPr>
        <p:spPr bwMode="auto">
          <a:xfrm>
            <a:off x="5958713" y="282820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50EFD-ACED-C144-93EB-F678EBEB6357}"/>
              </a:ext>
            </a:extLst>
          </p:cNvPr>
          <p:cNvSpPr/>
          <p:nvPr/>
        </p:nvSpPr>
        <p:spPr bwMode="auto">
          <a:xfrm>
            <a:off x="5936558" y="487876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Flowchart: Decision 8">
            <a:extLst>
              <a:ext uri="{FF2B5EF4-FFF2-40B4-BE49-F238E27FC236}">
                <a16:creationId xmlns:a16="http://schemas.microsoft.com/office/drawing/2014/main" id="{93C6448E-575B-9F42-B6F0-F069A4A28760}"/>
              </a:ext>
            </a:extLst>
          </p:cNvPr>
          <p:cNvSpPr/>
          <p:nvPr/>
        </p:nvSpPr>
        <p:spPr bwMode="auto">
          <a:xfrm rot="5400000">
            <a:off x="4176712" y="3869763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0D33-BD9C-8E4B-AE01-C0C7BF6D1D27}"/>
              </a:ext>
            </a:extLst>
          </p:cNvPr>
          <p:cNvSpPr txBox="1"/>
          <p:nvPr/>
        </p:nvSpPr>
        <p:spPr>
          <a:xfrm>
            <a:off x="941826" y="2519651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BD9D4-31B7-5946-A240-3E49C517B18F}"/>
              </a:ext>
            </a:extLst>
          </p:cNvPr>
          <p:cNvSpPr txBox="1"/>
          <p:nvPr/>
        </p:nvSpPr>
        <p:spPr>
          <a:xfrm>
            <a:off x="2048842" y="3744925"/>
            <a:ext cx="208813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Transformer Bank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Pad Mounted Three Phase Open Delta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E94AD-BA7C-614A-8293-9BAD79C6B0C4}"/>
              </a:ext>
            </a:extLst>
          </p:cNvPr>
          <p:cNvSpPr txBox="1"/>
          <p:nvPr/>
        </p:nvSpPr>
        <p:spPr>
          <a:xfrm>
            <a:off x="6233033" y="5532729"/>
            <a:ext cx="1941483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Quadriplex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47808-ABB7-9A49-8769-BCA59480C442}"/>
              </a:ext>
            </a:extLst>
          </p:cNvPr>
          <p:cNvSpPr txBox="1"/>
          <p:nvPr/>
        </p:nvSpPr>
        <p:spPr>
          <a:xfrm>
            <a:off x="7249157" y="3429000"/>
            <a:ext cx="1837189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Single Phase Elbow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Load Break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F11323-4CDF-E540-B2E7-CB6ED5DAF4BE}"/>
              </a:ext>
            </a:extLst>
          </p:cNvPr>
          <p:cNvSpPr txBox="1"/>
          <p:nvPr/>
        </p:nvSpPr>
        <p:spPr>
          <a:xfrm>
            <a:off x="7236037" y="4027811"/>
            <a:ext cx="183718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kern="900" dirty="0">
                <a:solidFill>
                  <a:schemeClr val="bg1"/>
                </a:solidFill>
              </a:rPr>
              <a:t> Medium Voltage Transformer</a:t>
            </a:r>
            <a:endParaRPr lang="en-US" sz="800" b="1" kern="900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kern="900" dirty="0">
                <a:solidFill>
                  <a:schemeClr val="bg1"/>
                </a:solidFill>
                <a:ea typeface="+mn-ea"/>
                <a:cs typeface="+mn-cs"/>
              </a:rPr>
              <a:t>AT: Pad Mounted Single Phase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332272-5E83-F643-A7DB-2466031D7148}"/>
              </a:ext>
            </a:extLst>
          </p:cNvPr>
          <p:cNvCxnSpPr>
            <a:cxnSpLocks/>
            <a:stCxn id="36" idx="0"/>
            <a:endCxn id="30" idx="4"/>
          </p:cNvCxnSpPr>
          <p:nvPr/>
        </p:nvCxnSpPr>
        <p:spPr bwMode="auto">
          <a:xfrm flipV="1">
            <a:off x="5295513" y="3796846"/>
            <a:ext cx="0" cy="3244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BEFB3BB-D39A-C844-A053-3C799175F232}"/>
              </a:ext>
            </a:extLst>
          </p:cNvPr>
          <p:cNvSpPr/>
          <p:nvPr/>
        </p:nvSpPr>
        <p:spPr bwMode="auto">
          <a:xfrm>
            <a:off x="5158353" y="347680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039847-FBF2-B94D-9F59-18BF127935C0}"/>
              </a:ext>
            </a:extLst>
          </p:cNvPr>
          <p:cNvCxnSpPr>
            <a:cxnSpLocks/>
            <a:stCxn id="30" idx="0"/>
            <a:endCxn id="12" idx="2"/>
          </p:cNvCxnSpPr>
          <p:nvPr/>
        </p:nvCxnSpPr>
        <p:spPr bwMode="auto">
          <a:xfrm flipV="1">
            <a:off x="5295513" y="3102521"/>
            <a:ext cx="800360" cy="3742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37A4DE-24EA-7947-8782-946230794931}"/>
              </a:ext>
            </a:extLst>
          </p:cNvPr>
          <p:cNvCxnSpPr>
            <a:cxnSpLocks/>
            <a:stCxn id="53" idx="0"/>
            <a:endCxn id="33" idx="4"/>
          </p:cNvCxnSpPr>
          <p:nvPr/>
        </p:nvCxnSpPr>
        <p:spPr bwMode="auto">
          <a:xfrm flipV="1">
            <a:off x="6784215" y="3796846"/>
            <a:ext cx="0" cy="3244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13BDB87-A542-CE4C-9A83-9A9553094853}"/>
              </a:ext>
            </a:extLst>
          </p:cNvPr>
          <p:cNvSpPr/>
          <p:nvPr/>
        </p:nvSpPr>
        <p:spPr bwMode="auto">
          <a:xfrm>
            <a:off x="6647055" y="347680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4A58E8-D195-724B-818D-6F09B71A9896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 bwMode="auto">
          <a:xfrm flipH="1" flipV="1">
            <a:off x="6095873" y="3102521"/>
            <a:ext cx="688342" cy="3742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00213C3-6DE0-E64F-9158-3AA85B6072FD}"/>
              </a:ext>
            </a:extLst>
          </p:cNvPr>
          <p:cNvSpPr/>
          <p:nvPr/>
        </p:nvSpPr>
        <p:spPr bwMode="auto">
          <a:xfrm>
            <a:off x="5158353" y="412130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58292B-F378-484A-8728-33D669EE419A}"/>
              </a:ext>
            </a:extLst>
          </p:cNvPr>
          <p:cNvCxnSpPr>
            <a:cxnSpLocks/>
            <a:stCxn id="53" idx="4"/>
            <a:endCxn id="17" idx="0"/>
          </p:cNvCxnSpPr>
          <p:nvPr/>
        </p:nvCxnSpPr>
        <p:spPr bwMode="auto">
          <a:xfrm flipH="1">
            <a:off x="6073718" y="4441341"/>
            <a:ext cx="710497" cy="43742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C1126C-3CD2-B946-97F3-E6E4CA1BB8B1}"/>
              </a:ext>
            </a:extLst>
          </p:cNvPr>
          <p:cNvCxnSpPr>
            <a:cxnSpLocks/>
            <a:stCxn id="36" idx="4"/>
            <a:endCxn id="17" idx="0"/>
          </p:cNvCxnSpPr>
          <p:nvPr/>
        </p:nvCxnSpPr>
        <p:spPr bwMode="auto">
          <a:xfrm>
            <a:off x="5295513" y="4441341"/>
            <a:ext cx="778205" cy="43742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2752B71-FD66-CC42-9438-E8317DABF16C}"/>
              </a:ext>
            </a:extLst>
          </p:cNvPr>
          <p:cNvSpPr/>
          <p:nvPr/>
        </p:nvSpPr>
        <p:spPr bwMode="auto">
          <a:xfrm>
            <a:off x="6225188" y="347680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D3A547-48FB-0C4A-BAEA-31A264102CB0}"/>
              </a:ext>
            </a:extLst>
          </p:cNvPr>
          <p:cNvSpPr/>
          <p:nvPr/>
        </p:nvSpPr>
        <p:spPr bwMode="auto">
          <a:xfrm>
            <a:off x="5659551" y="349059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2C1DBB-38B8-494E-A83A-6B5479435AE7}"/>
              </a:ext>
            </a:extLst>
          </p:cNvPr>
          <p:cNvCxnSpPr>
            <a:cxnSpLocks/>
            <a:stCxn id="41" idx="0"/>
            <a:endCxn id="12" idx="2"/>
          </p:cNvCxnSpPr>
          <p:nvPr/>
        </p:nvCxnSpPr>
        <p:spPr bwMode="auto">
          <a:xfrm flipH="1" flipV="1">
            <a:off x="6095873" y="3102521"/>
            <a:ext cx="266475" cy="37428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396D9E-89D2-8244-99D6-6462F1AE9D1A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 bwMode="auto">
          <a:xfrm flipH="1">
            <a:off x="5933871" y="3636826"/>
            <a:ext cx="291317" cy="137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3C14058-BA74-5741-A7B8-6BC3D174A45F}"/>
              </a:ext>
            </a:extLst>
          </p:cNvPr>
          <p:cNvSpPr/>
          <p:nvPr/>
        </p:nvSpPr>
        <p:spPr bwMode="auto">
          <a:xfrm>
            <a:off x="6647055" y="412130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796866-1C27-B046-B979-7576A90DA047}"/>
              </a:ext>
            </a:extLst>
          </p:cNvPr>
          <p:cNvCxnSpPr>
            <a:cxnSpLocks/>
            <a:stCxn id="36" idx="0"/>
            <a:endCxn id="44" idx="4"/>
          </p:cNvCxnSpPr>
          <p:nvPr/>
        </p:nvCxnSpPr>
        <p:spPr bwMode="auto">
          <a:xfrm flipV="1">
            <a:off x="5295513" y="3810638"/>
            <a:ext cx="501198" cy="31066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B2B84B-8498-234E-8F8B-A0F7E3EFC0FF}"/>
              </a:ext>
            </a:extLst>
          </p:cNvPr>
          <p:cNvCxnSpPr>
            <a:cxnSpLocks/>
            <a:stCxn id="53" idx="0"/>
            <a:endCxn id="41" idx="4"/>
          </p:cNvCxnSpPr>
          <p:nvPr/>
        </p:nvCxnSpPr>
        <p:spPr bwMode="auto">
          <a:xfrm flipH="1" flipV="1">
            <a:off x="6362348" y="3796846"/>
            <a:ext cx="421867" cy="3244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C2631A-FB8B-784C-AA75-ED01EDC91AEC}"/>
              </a:ext>
            </a:extLst>
          </p:cNvPr>
          <p:cNvSpPr txBox="1"/>
          <p:nvPr/>
        </p:nvSpPr>
        <p:spPr>
          <a:xfrm>
            <a:off x="6348038" y="4931195"/>
            <a:ext cx="4593797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Junction 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Low Voltage Connector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 End/Terminator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795292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Recloser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568090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6095874" y="4191549"/>
            <a:ext cx="1665894" cy="1379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Recloser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182747" y="3781382"/>
            <a:ext cx="1454128" cy="19318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65" name="Flowchart: Internal Storage 64">
            <a:extLst>
              <a:ext uri="{FF2B5EF4-FFF2-40B4-BE49-F238E27FC236}">
                <a16:creationId xmlns:a16="http://schemas.microsoft.com/office/drawing/2014/main" id="{2882FBAB-42CD-4383-9188-C1E5A16B2113}"/>
              </a:ext>
            </a:extLst>
          </p:cNvPr>
          <p:cNvSpPr/>
          <p:nvPr/>
        </p:nvSpPr>
        <p:spPr bwMode="auto">
          <a:xfrm>
            <a:off x="7162636" y="2720676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A43551-7372-4721-AB48-D28E3935D61F}"/>
              </a:ext>
            </a:extLst>
          </p:cNvPr>
          <p:cNvSpPr txBox="1"/>
          <p:nvPr/>
        </p:nvSpPr>
        <p:spPr>
          <a:xfrm>
            <a:off x="7587332" y="2782112"/>
            <a:ext cx="929660" cy="10637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Recloser Unit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72865F-4CE4-4D0C-ADA7-02D6304028A5}"/>
              </a:ext>
            </a:extLst>
          </p:cNvPr>
          <p:cNvCxnSpPr>
            <a:cxnSpLocks/>
            <a:stCxn id="65" idx="2"/>
            <a:endCxn id="42" idx="7"/>
          </p:cNvCxnSpPr>
          <p:nvPr/>
        </p:nvCxnSpPr>
        <p:spPr bwMode="auto">
          <a:xfrm flipH="1">
            <a:off x="5950965" y="2994996"/>
            <a:ext cx="1348831" cy="906143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4D807B1-4FC8-4685-B6FF-1FC158E71E3F}"/>
              </a:ext>
            </a:extLst>
          </p:cNvPr>
          <p:cNvSpPr/>
          <p:nvPr/>
        </p:nvSpPr>
        <p:spPr>
          <a:xfrm>
            <a:off x="6821641" y="3309022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Recloser and Recloser Unit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02D5F-C20A-40A0-8333-C0A890CFE212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6A235-0670-46C3-A2DE-EA3F5E6D8AE3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8E2A8456-C5CC-4ED9-BB5B-573A29A91327}"/>
              </a:ext>
            </a:extLst>
          </p:cNvPr>
          <p:cNvSpPr/>
          <p:nvPr/>
        </p:nvSpPr>
        <p:spPr bwMode="auto">
          <a:xfrm>
            <a:off x="6369947" y="2446356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AB385-BE38-4ECC-AE7A-31F23614DADA}"/>
              </a:ext>
            </a:extLst>
          </p:cNvPr>
          <p:cNvCxnSpPr>
            <a:cxnSpLocks/>
            <a:stCxn id="14" idx="2"/>
            <a:endCxn id="42" idx="7"/>
          </p:cNvCxnSpPr>
          <p:nvPr/>
        </p:nvCxnSpPr>
        <p:spPr bwMode="auto">
          <a:xfrm flipH="1">
            <a:off x="5950965" y="2720676"/>
            <a:ext cx="556142" cy="1180463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422C0E-7E3C-4A85-B135-842C2BBAED95}"/>
              </a:ext>
            </a:extLst>
          </p:cNvPr>
          <p:cNvSpPr txBox="1"/>
          <p:nvPr/>
        </p:nvSpPr>
        <p:spPr>
          <a:xfrm>
            <a:off x="6725989" y="2487141"/>
            <a:ext cx="929660" cy="10637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Controller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8111C-E8C1-476C-AD94-96CFB252052F}"/>
              </a:ext>
            </a:extLst>
          </p:cNvPr>
          <p:cNvSpPr txBox="1"/>
          <p:nvPr/>
        </p:nvSpPr>
        <p:spPr>
          <a:xfrm>
            <a:off x="4376201" y="2966550"/>
            <a:ext cx="1348832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Pole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Single Pole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948974-B1BB-4CBF-B172-217817D6A564}"/>
              </a:ext>
            </a:extLst>
          </p:cNvPr>
          <p:cNvSpPr/>
          <p:nvPr/>
        </p:nvSpPr>
        <p:spPr bwMode="auto">
          <a:xfrm>
            <a:off x="5716818" y="300373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FC0912-537A-4C62-976B-62130DBA70E5}"/>
              </a:ext>
            </a:extLst>
          </p:cNvPr>
          <p:cNvCxnSpPr>
            <a:cxnSpLocks/>
            <a:stCxn id="21" idx="4"/>
            <a:endCxn id="42" idx="0"/>
          </p:cNvCxnSpPr>
          <p:nvPr/>
        </p:nvCxnSpPr>
        <p:spPr bwMode="auto">
          <a:xfrm>
            <a:off x="5853978" y="3323770"/>
            <a:ext cx="0" cy="530500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00530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Recloser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Utility Network Basic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595320"/>
            <a:ext cx="2690446" cy="8249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ysClr val="windowText" lastClr="000000"/>
                </a:solidFill>
              </a:rPr>
              <a:t>Line is broken at the Overhead Three Phase Recloser device.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5" name="Flowchart: Internal Storage 64">
            <a:extLst>
              <a:ext uri="{FF2B5EF4-FFF2-40B4-BE49-F238E27FC236}">
                <a16:creationId xmlns:a16="http://schemas.microsoft.com/office/drawing/2014/main" id="{2882FBAB-42CD-4383-9188-C1E5A16B2113}"/>
              </a:ext>
            </a:extLst>
          </p:cNvPr>
          <p:cNvSpPr/>
          <p:nvPr/>
        </p:nvSpPr>
        <p:spPr bwMode="auto">
          <a:xfrm>
            <a:off x="7162636" y="2720676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A43551-7372-4721-AB48-D28E3935D61F}"/>
              </a:ext>
            </a:extLst>
          </p:cNvPr>
          <p:cNvSpPr txBox="1"/>
          <p:nvPr/>
        </p:nvSpPr>
        <p:spPr>
          <a:xfrm>
            <a:off x="7587331" y="2782112"/>
            <a:ext cx="1223293" cy="10637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Electric Device  Unit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D807B1-4FC8-4685-B6FF-1FC158E71E3F}"/>
              </a:ext>
            </a:extLst>
          </p:cNvPr>
          <p:cNvSpPr/>
          <p:nvPr/>
        </p:nvSpPr>
        <p:spPr>
          <a:xfrm>
            <a:off x="6821641" y="3309022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Electric Device and Electric Device Unit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02D5F-C20A-40A0-8333-C0A890CFE212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0" y="4014290"/>
            <a:ext cx="5716818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6A235-0670-46C3-A2DE-EA3F5E6D8AE3}"/>
              </a:ext>
            </a:extLst>
          </p:cNvPr>
          <p:cNvCxnSpPr>
            <a:cxnSpLocks/>
            <a:stCxn id="42" idx="6"/>
          </p:cNvCxnSpPr>
          <p:nvPr/>
        </p:nvCxnSpPr>
        <p:spPr bwMode="auto">
          <a:xfrm flipV="1">
            <a:off x="5991138" y="3978096"/>
            <a:ext cx="6200862" cy="3619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AF23BC-721B-4342-8F7E-FF3C1EBB0993}"/>
              </a:ext>
            </a:extLst>
          </p:cNvPr>
          <p:cNvSpPr txBox="1"/>
          <p:nvPr/>
        </p:nvSpPr>
        <p:spPr>
          <a:xfrm>
            <a:off x="397155" y="354750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7C3E1-ACA8-4AF9-BF69-3C25C79EBD2A}"/>
              </a:ext>
            </a:extLst>
          </p:cNvPr>
          <p:cNvSpPr txBox="1"/>
          <p:nvPr/>
        </p:nvSpPr>
        <p:spPr>
          <a:xfrm>
            <a:off x="4376201" y="2966550"/>
            <a:ext cx="1348832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Pole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Single Pole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A456B-3F49-48E0-ABB1-C406C7BC0C24}"/>
              </a:ext>
            </a:extLst>
          </p:cNvPr>
          <p:cNvSpPr/>
          <p:nvPr/>
        </p:nvSpPr>
        <p:spPr bwMode="auto">
          <a:xfrm>
            <a:off x="5716818" y="300373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8C07F8-3069-434D-AC28-14F87F1C840C}"/>
              </a:ext>
            </a:extLst>
          </p:cNvPr>
          <p:cNvCxnSpPr>
            <a:cxnSpLocks/>
            <a:stCxn id="16" idx="4"/>
            <a:endCxn id="42" idx="0"/>
          </p:cNvCxnSpPr>
          <p:nvPr/>
        </p:nvCxnSpPr>
        <p:spPr bwMode="auto">
          <a:xfrm>
            <a:off x="5853978" y="3323770"/>
            <a:ext cx="0" cy="53050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FE5A22-E1E4-4626-A12E-4A0DDDEF5927}"/>
              </a:ext>
            </a:extLst>
          </p:cNvPr>
          <p:cNvSpPr txBox="1"/>
          <p:nvPr/>
        </p:nvSpPr>
        <p:spPr>
          <a:xfrm>
            <a:off x="6095873" y="4124473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Switch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Recloser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229D9F-5F58-4C12-B45A-930AC6D0E594}"/>
              </a:ext>
            </a:extLst>
          </p:cNvPr>
          <p:cNvCxnSpPr>
            <a:cxnSpLocks/>
            <a:stCxn id="42" idx="7"/>
            <a:endCxn id="65" idx="2"/>
          </p:cNvCxnSpPr>
          <p:nvPr/>
        </p:nvCxnSpPr>
        <p:spPr bwMode="auto">
          <a:xfrm flipV="1">
            <a:off x="5950965" y="2994996"/>
            <a:ext cx="1348831" cy="90614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67013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FF7C920-4196-473A-8268-BDC88A59FF03}"/>
              </a:ext>
            </a:extLst>
          </p:cNvPr>
          <p:cNvSpPr/>
          <p:nvPr/>
        </p:nvSpPr>
        <p:spPr bwMode="auto">
          <a:xfrm>
            <a:off x="3720800" y="3112272"/>
            <a:ext cx="4686557" cy="2339179"/>
          </a:xfrm>
          <a:custGeom>
            <a:avLst/>
            <a:gdLst>
              <a:gd name="connsiteX0" fmla="*/ 0 w 5271411"/>
              <a:gd name="connsiteY0" fmla="*/ 0 h 2339179"/>
              <a:gd name="connsiteX1" fmla="*/ 5271411 w 5271411"/>
              <a:gd name="connsiteY1" fmla="*/ 0 h 2339179"/>
              <a:gd name="connsiteX2" fmla="*/ 5271411 w 5271411"/>
              <a:gd name="connsiteY2" fmla="*/ 2041098 h 2339179"/>
              <a:gd name="connsiteX3" fmla="*/ 3013445 w 5271411"/>
              <a:gd name="connsiteY3" fmla="*/ 2041098 h 2339179"/>
              <a:gd name="connsiteX4" fmla="*/ 3013445 w 5271411"/>
              <a:gd name="connsiteY4" fmla="*/ 2230530 h 2339179"/>
              <a:gd name="connsiteX5" fmla="*/ 2652682 w 5271411"/>
              <a:gd name="connsiteY5" fmla="*/ 2339179 h 2339179"/>
              <a:gd name="connsiteX6" fmla="*/ 2291919 w 5271411"/>
              <a:gd name="connsiteY6" fmla="*/ 2230530 h 2339179"/>
              <a:gd name="connsiteX7" fmla="*/ 2291919 w 5271411"/>
              <a:gd name="connsiteY7" fmla="*/ 2041098 h 2339179"/>
              <a:gd name="connsiteX8" fmla="*/ 0 w 5271411"/>
              <a:gd name="connsiteY8" fmla="*/ 2041098 h 23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1411" h="2339179">
                <a:moveTo>
                  <a:pt x="0" y="0"/>
                </a:moveTo>
                <a:lnTo>
                  <a:pt x="5271411" y="0"/>
                </a:lnTo>
                <a:lnTo>
                  <a:pt x="5271411" y="2041098"/>
                </a:lnTo>
                <a:lnTo>
                  <a:pt x="3013445" y="2041098"/>
                </a:lnTo>
                <a:lnTo>
                  <a:pt x="3013445" y="2230530"/>
                </a:lnTo>
                <a:lnTo>
                  <a:pt x="2652682" y="2339179"/>
                </a:lnTo>
                <a:lnTo>
                  <a:pt x="2291919" y="2230530"/>
                </a:lnTo>
                <a:lnTo>
                  <a:pt x="2291919" y="2041098"/>
                </a:lnTo>
                <a:lnTo>
                  <a:pt x="0" y="204109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Recloser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202156" y="3848684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>
            <a:off x="0" y="4249922"/>
            <a:ext cx="4355494" cy="5401"/>
          </a:xfrm>
          <a:prstGeom prst="straightConnector1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912007" y="5562066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4355494" y="411816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7521487" y="4118163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64BB99-4590-4428-876A-702B77E120A4}"/>
              </a:ext>
            </a:extLst>
          </p:cNvPr>
          <p:cNvGrpSpPr/>
          <p:nvPr/>
        </p:nvGrpSpPr>
        <p:grpSpPr>
          <a:xfrm>
            <a:off x="5129331" y="3734573"/>
            <a:ext cx="274320" cy="1060480"/>
            <a:chOff x="5129331" y="3032819"/>
            <a:chExt cx="274320" cy="10604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BFA4E4-BC66-48C7-BAC8-C0B23C5AD66A}"/>
                </a:ext>
              </a:extLst>
            </p:cNvPr>
            <p:cNvSpPr/>
            <p:nvPr/>
          </p:nvSpPr>
          <p:spPr bwMode="auto">
            <a:xfrm>
              <a:off x="5129331" y="377325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11874C-0AA2-4277-8E4A-4F7A549218FE}"/>
                </a:ext>
              </a:extLst>
            </p:cNvPr>
            <p:cNvSpPr/>
            <p:nvPr/>
          </p:nvSpPr>
          <p:spPr bwMode="auto">
            <a:xfrm>
              <a:off x="5129331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5E9555-1B8C-477F-A346-F837FEB66C86}"/>
                </a:ext>
              </a:extLst>
            </p:cNvPr>
            <p:cNvSpPr/>
            <p:nvPr/>
          </p:nvSpPr>
          <p:spPr bwMode="auto">
            <a:xfrm>
              <a:off x="5129331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95" idx="2"/>
          </p:cNvCxnSpPr>
          <p:nvPr/>
        </p:nvCxnSpPr>
        <p:spPr bwMode="auto">
          <a:xfrm rot="10800000" flipV="1">
            <a:off x="3968023" y="4635032"/>
            <a:ext cx="1161309" cy="141911"/>
          </a:xfrm>
          <a:prstGeom prst="curvedConnector4">
            <a:avLst>
              <a:gd name="adj1" fmla="val 44095"/>
              <a:gd name="adj2" fmla="val 273848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4" idx="0"/>
          </p:cNvCxnSpPr>
          <p:nvPr/>
        </p:nvCxnSpPr>
        <p:spPr bwMode="auto">
          <a:xfrm rot="10800000">
            <a:off x="3968023" y="3724063"/>
            <a:ext cx="1161309" cy="170531"/>
          </a:xfrm>
          <a:prstGeom prst="curvedConnector4">
            <a:avLst>
              <a:gd name="adj1" fmla="val 44095"/>
              <a:gd name="adj2" fmla="val 178197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5403651" y="3894593"/>
            <a:ext cx="555189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5403651" y="4269770"/>
            <a:ext cx="555189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5403651" y="4635033"/>
            <a:ext cx="555189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</p:cNvCxnSpPr>
          <p:nvPr/>
        </p:nvCxnSpPr>
        <p:spPr bwMode="auto">
          <a:xfrm>
            <a:off x="7795807" y="4236284"/>
            <a:ext cx="4396193" cy="3807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403651" y="5972397"/>
            <a:ext cx="1788867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Switch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Recloser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EB62FD-3845-4323-A5F7-8C674682E234}"/>
              </a:ext>
            </a:extLst>
          </p:cNvPr>
          <p:cNvGrpSpPr/>
          <p:nvPr/>
        </p:nvGrpSpPr>
        <p:grpSpPr>
          <a:xfrm>
            <a:off x="5958840" y="3734573"/>
            <a:ext cx="274320" cy="1060990"/>
            <a:chOff x="5958840" y="3032819"/>
            <a:chExt cx="274320" cy="106099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A190EC7-F0CF-4B53-8436-5A9FEE85A2AC}"/>
                </a:ext>
              </a:extLst>
            </p:cNvPr>
            <p:cNvSpPr/>
            <p:nvPr/>
          </p:nvSpPr>
          <p:spPr bwMode="auto">
            <a:xfrm>
              <a:off x="5958840" y="377376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7614E96-3BA9-4906-BDF6-C3038ADBED15}"/>
                </a:ext>
              </a:extLst>
            </p:cNvPr>
            <p:cNvSpPr/>
            <p:nvPr/>
          </p:nvSpPr>
          <p:spPr bwMode="auto">
            <a:xfrm>
              <a:off x="5958840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557F59-5F52-4D19-BB43-B48DAA81AA18}"/>
                </a:ext>
              </a:extLst>
            </p:cNvPr>
            <p:cNvSpPr/>
            <p:nvPr/>
          </p:nvSpPr>
          <p:spPr bwMode="auto">
            <a:xfrm>
              <a:off x="5958840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078B3-9659-4828-B832-6C08EA2C5F67}"/>
              </a:ext>
            </a:extLst>
          </p:cNvPr>
          <p:cNvGrpSpPr/>
          <p:nvPr/>
        </p:nvGrpSpPr>
        <p:grpSpPr>
          <a:xfrm>
            <a:off x="6797834" y="3734573"/>
            <a:ext cx="274320" cy="1060480"/>
            <a:chOff x="6955468" y="3032819"/>
            <a:chExt cx="274320" cy="106048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B99C687-5D8D-4936-BB31-0D0C31237EAA}"/>
                </a:ext>
              </a:extLst>
            </p:cNvPr>
            <p:cNvSpPr/>
            <p:nvPr/>
          </p:nvSpPr>
          <p:spPr bwMode="auto">
            <a:xfrm>
              <a:off x="6955468" y="377325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1BC9FDC-52D2-42BF-8D69-08EE50277161}"/>
                </a:ext>
              </a:extLst>
            </p:cNvPr>
            <p:cNvSpPr/>
            <p:nvPr/>
          </p:nvSpPr>
          <p:spPr bwMode="auto">
            <a:xfrm>
              <a:off x="6955468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EB7F60D-F39C-47CB-836A-58DC26AAC163}"/>
                </a:ext>
              </a:extLst>
            </p:cNvPr>
            <p:cNvSpPr/>
            <p:nvPr/>
          </p:nvSpPr>
          <p:spPr bwMode="auto">
            <a:xfrm>
              <a:off x="6955468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 bwMode="auto">
          <a:xfrm flipH="1">
            <a:off x="6233160" y="3894593"/>
            <a:ext cx="564674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 bwMode="auto">
          <a:xfrm flipH="1">
            <a:off x="6233160" y="4269770"/>
            <a:ext cx="564674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71" idx="6"/>
          </p:cNvCxnSpPr>
          <p:nvPr/>
        </p:nvCxnSpPr>
        <p:spPr bwMode="auto">
          <a:xfrm flipH="1">
            <a:off x="6233160" y="4635033"/>
            <a:ext cx="564674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endCxn id="153" idx="0"/>
          </p:cNvCxnSpPr>
          <p:nvPr/>
        </p:nvCxnSpPr>
        <p:spPr bwMode="auto">
          <a:xfrm flipV="1">
            <a:off x="7072154" y="3714537"/>
            <a:ext cx="1083301" cy="208436"/>
          </a:xfrm>
          <a:prstGeom prst="curvedConnector4">
            <a:avLst>
              <a:gd name="adj1" fmla="val 43669"/>
              <a:gd name="adj2" fmla="val 154837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157" idx="0"/>
          </p:cNvCxnSpPr>
          <p:nvPr/>
        </p:nvCxnSpPr>
        <p:spPr bwMode="auto">
          <a:xfrm flipV="1">
            <a:off x="7072154" y="4108580"/>
            <a:ext cx="1083301" cy="161190"/>
          </a:xfrm>
          <a:prstGeom prst="curvedConnector4">
            <a:avLst>
              <a:gd name="adj1" fmla="val 35756"/>
              <a:gd name="adj2" fmla="val 182728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159" idx="2"/>
          </p:cNvCxnSpPr>
          <p:nvPr/>
        </p:nvCxnSpPr>
        <p:spPr bwMode="auto">
          <a:xfrm>
            <a:off x="7072154" y="4635033"/>
            <a:ext cx="1083301" cy="132386"/>
          </a:xfrm>
          <a:prstGeom prst="curvedConnector4">
            <a:avLst>
              <a:gd name="adj1" fmla="val 43669"/>
              <a:gd name="adj2" fmla="val 164754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CA1E877-238A-42C6-9463-DB029A44622C}"/>
              </a:ext>
            </a:extLst>
          </p:cNvPr>
          <p:cNvSpPr txBox="1"/>
          <p:nvPr/>
        </p:nvSpPr>
        <p:spPr>
          <a:xfrm>
            <a:off x="3954275" y="5529633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B3442C-AB0F-4350-9E84-FA31A4A96F7B}"/>
              </a:ext>
            </a:extLst>
          </p:cNvPr>
          <p:cNvSpPr txBox="1"/>
          <p:nvPr/>
        </p:nvSpPr>
        <p:spPr>
          <a:xfrm>
            <a:off x="5370467" y="2078702"/>
            <a:ext cx="1725385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One Phase Recloser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AB11B-F56B-4426-8026-54C57C2C764D}"/>
              </a:ext>
            </a:extLst>
          </p:cNvPr>
          <p:cNvSpPr txBox="1"/>
          <p:nvPr/>
        </p:nvSpPr>
        <p:spPr>
          <a:xfrm>
            <a:off x="2461443" y="3278585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DAF611-7F19-456A-AAB7-E3EE265CB6A7}"/>
              </a:ext>
            </a:extLst>
          </p:cNvPr>
          <p:cNvSpPr txBox="1"/>
          <p:nvPr/>
        </p:nvSpPr>
        <p:spPr>
          <a:xfrm>
            <a:off x="8777802" y="3249206"/>
            <a:ext cx="1124351" cy="38871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BD0AE3-9677-411A-B619-D8936356CF1E}"/>
              </a:ext>
            </a:extLst>
          </p:cNvPr>
          <p:cNvCxnSpPr>
            <a:cxnSpLocks/>
          </p:cNvCxnSpPr>
          <p:nvPr/>
        </p:nvCxnSpPr>
        <p:spPr bwMode="auto">
          <a:xfrm>
            <a:off x="6065587" y="2541100"/>
            <a:ext cx="8957" cy="10908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A7006E-3C83-4EAD-A756-766E78BEBB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340611" y="3621036"/>
            <a:ext cx="429404" cy="1021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35F9BA-6E6C-4113-BF18-0CC18F0AF54F}"/>
              </a:ext>
            </a:extLst>
          </p:cNvPr>
          <p:cNvSpPr txBox="1"/>
          <p:nvPr/>
        </p:nvSpPr>
        <p:spPr>
          <a:xfrm>
            <a:off x="8200052" y="5414451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F353F8-A12C-402B-B52E-1D449665A04E}"/>
              </a:ext>
            </a:extLst>
          </p:cNvPr>
          <p:cNvCxnSpPr>
            <a:cxnSpLocks/>
          </p:cNvCxnSpPr>
          <p:nvPr/>
        </p:nvCxnSpPr>
        <p:spPr bwMode="auto">
          <a:xfrm>
            <a:off x="3709847" y="2994163"/>
            <a:ext cx="764005" cy="10826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D68672-9D13-4E63-8EFB-980039B47C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30219" y="4487703"/>
            <a:ext cx="562397" cy="8479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2253BE-5CA6-4BB0-8706-07CF9F895678}"/>
              </a:ext>
            </a:extLst>
          </p:cNvPr>
          <p:cNvSpPr txBox="1"/>
          <p:nvPr/>
        </p:nvSpPr>
        <p:spPr>
          <a:xfrm>
            <a:off x="2491382" y="2686330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AED31C-3765-493D-8779-C101B5CF921B}"/>
              </a:ext>
            </a:extLst>
          </p:cNvPr>
          <p:cNvSpPr/>
          <p:nvPr/>
        </p:nvSpPr>
        <p:spPr bwMode="auto">
          <a:xfrm>
            <a:off x="5128089" y="315044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B3CE24A-EC1C-4155-BF89-2A4E9C5157F2}"/>
              </a:ext>
            </a:extLst>
          </p:cNvPr>
          <p:cNvSpPr/>
          <p:nvPr/>
        </p:nvSpPr>
        <p:spPr bwMode="auto">
          <a:xfrm>
            <a:off x="7516273" y="3143712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78ACBA-095B-43F2-9151-C928EA614866}"/>
              </a:ext>
            </a:extLst>
          </p:cNvPr>
          <p:cNvSpPr txBox="1"/>
          <p:nvPr/>
        </p:nvSpPr>
        <p:spPr>
          <a:xfrm>
            <a:off x="4197460" y="2604861"/>
            <a:ext cx="168748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F08D98-56A5-47ED-ABCF-945AF71D67CB}"/>
              </a:ext>
            </a:extLst>
          </p:cNvPr>
          <p:cNvSpPr txBox="1"/>
          <p:nvPr/>
        </p:nvSpPr>
        <p:spPr>
          <a:xfrm>
            <a:off x="8393323" y="2655464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D717CE-EE1E-4AC1-AA56-815CC95D334D}"/>
              </a:ext>
            </a:extLst>
          </p:cNvPr>
          <p:cNvCxnSpPr>
            <a:cxnSpLocks/>
            <a:stCxn id="89" idx="4"/>
            <a:endCxn id="110" idx="0"/>
          </p:cNvCxnSpPr>
          <p:nvPr/>
        </p:nvCxnSpPr>
        <p:spPr bwMode="auto">
          <a:xfrm>
            <a:off x="5265249" y="3470489"/>
            <a:ext cx="1242" cy="26408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1CECAC3-7BD9-4802-9EF0-D9DB93F96A9B}"/>
              </a:ext>
            </a:extLst>
          </p:cNvPr>
          <p:cNvCxnSpPr>
            <a:cxnSpLocks/>
            <a:stCxn id="90" idx="4"/>
            <a:endCxn id="75" idx="6"/>
          </p:cNvCxnSpPr>
          <p:nvPr/>
        </p:nvCxnSpPr>
        <p:spPr bwMode="auto">
          <a:xfrm flipH="1">
            <a:off x="7072154" y="3463752"/>
            <a:ext cx="581279" cy="8060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905B8EB-D4A0-46D2-9A01-378C1F350168}"/>
              </a:ext>
            </a:extLst>
          </p:cNvPr>
          <p:cNvSpPr txBox="1"/>
          <p:nvPr/>
        </p:nvSpPr>
        <p:spPr>
          <a:xfrm>
            <a:off x="6652703" y="2656507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Recloser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E58A601-DBB2-4888-A1C3-ED81D0E8F119}"/>
              </a:ext>
            </a:extLst>
          </p:cNvPr>
          <p:cNvSpPr/>
          <p:nvPr/>
        </p:nvSpPr>
        <p:spPr bwMode="auto">
          <a:xfrm>
            <a:off x="6612530" y="315352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5863D-6013-4CB2-A743-9DF4901912C7}"/>
              </a:ext>
            </a:extLst>
          </p:cNvPr>
          <p:cNvCxnSpPr>
            <a:cxnSpLocks/>
            <a:stCxn id="130" idx="2"/>
            <a:endCxn id="89" idx="6"/>
          </p:cNvCxnSpPr>
          <p:nvPr/>
        </p:nvCxnSpPr>
        <p:spPr bwMode="auto">
          <a:xfrm flipH="1" flipV="1">
            <a:off x="5402409" y="3310469"/>
            <a:ext cx="1210121" cy="307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2E9E4D2-1CB9-4F34-AC37-EFD1AC923663}"/>
              </a:ext>
            </a:extLst>
          </p:cNvPr>
          <p:cNvCxnSpPr>
            <a:cxnSpLocks/>
            <a:stCxn id="130" idx="6"/>
            <a:endCxn id="90" idx="2"/>
          </p:cNvCxnSpPr>
          <p:nvPr/>
        </p:nvCxnSpPr>
        <p:spPr bwMode="auto">
          <a:xfrm flipV="1">
            <a:off x="6886850" y="3303732"/>
            <a:ext cx="629423" cy="981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08D84C7-B15B-4229-B84B-DE8CC0CD44C9}"/>
              </a:ext>
            </a:extLst>
          </p:cNvPr>
          <p:cNvCxnSpPr>
            <a:cxnSpLocks/>
            <a:stCxn id="130" idx="3"/>
            <a:endCxn id="73" idx="7"/>
          </p:cNvCxnSpPr>
          <p:nvPr/>
        </p:nvCxnSpPr>
        <p:spPr bwMode="auto">
          <a:xfrm flipH="1">
            <a:off x="6192987" y="3426699"/>
            <a:ext cx="459716" cy="35474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20777AE-52C4-46E4-9F9A-B5F78F255DFB}"/>
              </a:ext>
            </a:extLst>
          </p:cNvPr>
          <p:cNvCxnSpPr>
            <a:cxnSpLocks/>
            <a:stCxn id="130" idx="3"/>
            <a:endCxn id="72" idx="7"/>
          </p:cNvCxnSpPr>
          <p:nvPr/>
        </p:nvCxnSpPr>
        <p:spPr bwMode="auto">
          <a:xfrm flipH="1">
            <a:off x="6192987" y="3426699"/>
            <a:ext cx="459716" cy="72992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2B84F18-F11A-42C7-90E0-99988011FBDF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012" y="3454466"/>
            <a:ext cx="449083" cy="10956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9FBF1E-2B39-4B5D-B1FF-3FA4E995532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3288" y="4856415"/>
            <a:ext cx="317893" cy="5612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FFA3024-E0CA-45AA-9458-D4771E01DC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3288" y="4856414"/>
            <a:ext cx="1905064" cy="561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555A1EA-A2FA-4E24-A1FC-18B24CB75F0E}"/>
              </a:ext>
            </a:extLst>
          </p:cNvPr>
          <p:cNvCxnSpPr>
            <a:cxnSpLocks/>
          </p:cNvCxnSpPr>
          <p:nvPr/>
        </p:nvCxnSpPr>
        <p:spPr bwMode="auto">
          <a:xfrm>
            <a:off x="4801712" y="3033510"/>
            <a:ext cx="239488" cy="185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FEC973-5D83-4060-8E10-9ACAF22CA7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4873" y="2931491"/>
            <a:ext cx="397743" cy="2764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3A4DCD4D-A5DC-4825-89C6-5E390544B09C}"/>
              </a:ext>
            </a:extLst>
          </p:cNvPr>
          <p:cNvSpPr txBox="1"/>
          <p:nvPr/>
        </p:nvSpPr>
        <p:spPr>
          <a:xfrm>
            <a:off x="1990777" y="4086342"/>
            <a:ext cx="1421192" cy="1730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Power                Phase  A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7E40F1-A9EF-4975-B0D1-9CD3D122A4D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0741" y="4380138"/>
            <a:ext cx="51416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4D9B8-A755-430B-89CA-FDDFC8164D46}"/>
              </a:ext>
            </a:extLst>
          </p:cNvPr>
          <p:cNvSpPr txBox="1"/>
          <p:nvPr/>
        </p:nvSpPr>
        <p:spPr>
          <a:xfrm>
            <a:off x="8960370" y="4095774"/>
            <a:ext cx="2115300" cy="1476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Phase  B 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	Reverse Power       	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4B1D577-F473-4297-B60C-D85422A00218}"/>
              </a:ext>
            </a:extLst>
          </p:cNvPr>
          <p:cNvCxnSpPr>
            <a:cxnSpLocks/>
          </p:cNvCxnSpPr>
          <p:nvPr/>
        </p:nvCxnSpPr>
        <p:spPr bwMode="auto">
          <a:xfrm flipV="1">
            <a:off x="9951646" y="4361248"/>
            <a:ext cx="514165" cy="1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7279EB94-AFBF-4399-9A08-1D47809083D0}"/>
              </a:ext>
            </a:extLst>
          </p:cNvPr>
          <p:cNvSpPr/>
          <p:nvPr/>
        </p:nvSpPr>
        <p:spPr bwMode="auto">
          <a:xfrm rot="16200000">
            <a:off x="5957727" y="5108821"/>
            <a:ext cx="274320" cy="274320"/>
          </a:xfrm>
          <a:prstGeom prst="hexagon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61ECF9D-C368-4821-BC47-627491369D9F}"/>
              </a:ext>
            </a:extLst>
          </p:cNvPr>
          <p:cNvCxnSpPr>
            <a:cxnSpLocks/>
            <a:stCxn id="79" idx="3"/>
            <a:endCxn id="45" idx="1"/>
          </p:cNvCxnSpPr>
          <p:nvPr/>
        </p:nvCxnSpPr>
        <p:spPr bwMode="auto">
          <a:xfrm>
            <a:off x="6094887" y="5383141"/>
            <a:ext cx="0" cy="13320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3FF3F2-DCA3-4B1F-AC26-974A50921BEF}"/>
              </a:ext>
            </a:extLst>
          </p:cNvPr>
          <p:cNvSpPr txBox="1"/>
          <p:nvPr/>
        </p:nvSpPr>
        <p:spPr>
          <a:xfrm>
            <a:off x="6499240" y="5335652"/>
            <a:ext cx="1348832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Pole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Single Pole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289C2E5-EF83-4623-A658-44A9C16E9FEB}"/>
              </a:ext>
            </a:extLst>
          </p:cNvPr>
          <p:cNvGrpSpPr/>
          <p:nvPr/>
        </p:nvGrpSpPr>
        <p:grpSpPr>
          <a:xfrm>
            <a:off x="3830862" y="3724062"/>
            <a:ext cx="274320" cy="1052882"/>
            <a:chOff x="3335562" y="3714537"/>
            <a:chExt cx="274320" cy="105288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C2741D-B3C4-46A8-99CE-5708A72900B6}"/>
                </a:ext>
              </a:extLst>
            </p:cNvPr>
            <p:cNvSpPr/>
            <p:nvPr/>
          </p:nvSpPr>
          <p:spPr bwMode="auto">
            <a:xfrm>
              <a:off x="3335562" y="3714537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CA69FE-B2BF-40B8-9265-0FC2C7CDA308}"/>
                </a:ext>
              </a:extLst>
            </p:cNvPr>
            <p:cNvSpPr/>
            <p:nvPr/>
          </p:nvSpPr>
          <p:spPr bwMode="auto">
            <a:xfrm>
              <a:off x="3335562" y="410858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7EF207-7098-40F7-956C-FC47D50ED87C}"/>
                </a:ext>
              </a:extLst>
            </p:cNvPr>
            <p:cNvSpPr/>
            <p:nvPr/>
          </p:nvSpPr>
          <p:spPr bwMode="auto">
            <a:xfrm>
              <a:off x="3335562" y="449309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94" idx="0"/>
          </p:cNvCxnSpPr>
          <p:nvPr/>
        </p:nvCxnSpPr>
        <p:spPr bwMode="auto">
          <a:xfrm rot="10800000">
            <a:off x="3968023" y="4118106"/>
            <a:ext cx="1161309" cy="151665"/>
          </a:xfrm>
          <a:prstGeom prst="curvedConnector4">
            <a:avLst>
              <a:gd name="adj1" fmla="val 19489"/>
              <a:gd name="adj2" fmla="val 213045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29BD62B-3D8E-4DE5-887C-1F883AB37663}"/>
              </a:ext>
            </a:extLst>
          </p:cNvPr>
          <p:cNvGrpSpPr/>
          <p:nvPr/>
        </p:nvGrpSpPr>
        <p:grpSpPr>
          <a:xfrm>
            <a:off x="8018295" y="3714537"/>
            <a:ext cx="274320" cy="1052882"/>
            <a:chOff x="8018295" y="3714537"/>
            <a:chExt cx="274320" cy="105288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BA672A9-12C5-43B0-B66D-7E1A1B66480E}"/>
                </a:ext>
              </a:extLst>
            </p:cNvPr>
            <p:cNvSpPr/>
            <p:nvPr/>
          </p:nvSpPr>
          <p:spPr bwMode="auto">
            <a:xfrm>
              <a:off x="8018295" y="3714537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E4C516D-8087-4B57-BB54-EBFAB2C444BC}"/>
                </a:ext>
              </a:extLst>
            </p:cNvPr>
            <p:cNvSpPr/>
            <p:nvPr/>
          </p:nvSpPr>
          <p:spPr bwMode="auto">
            <a:xfrm>
              <a:off x="8018295" y="4108580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ED8852A-981E-40BA-A693-E69F3DA544A6}"/>
                </a:ext>
              </a:extLst>
            </p:cNvPr>
            <p:cNvSpPr/>
            <p:nvPr/>
          </p:nvSpPr>
          <p:spPr bwMode="auto">
            <a:xfrm>
              <a:off x="8018295" y="4493099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EC6BF46-2214-4CD5-9C89-B079FEFD021F}"/>
              </a:ext>
            </a:extLst>
          </p:cNvPr>
          <p:cNvCxnSpPr>
            <a:cxnSpLocks/>
          </p:cNvCxnSpPr>
          <p:nvPr/>
        </p:nvCxnSpPr>
        <p:spPr bwMode="auto">
          <a:xfrm flipH="1">
            <a:off x="8340759" y="3648949"/>
            <a:ext cx="403613" cy="5206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516A92C-1642-42F7-A4B7-AF4E2007BA9A}"/>
              </a:ext>
            </a:extLst>
          </p:cNvPr>
          <p:cNvCxnSpPr>
            <a:cxnSpLocks/>
          </p:cNvCxnSpPr>
          <p:nvPr/>
        </p:nvCxnSpPr>
        <p:spPr bwMode="auto">
          <a:xfrm flipH="1">
            <a:off x="8371839" y="3631952"/>
            <a:ext cx="398176" cy="2197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8F7F02-6B61-4DD9-97AB-509410F5D4A9}"/>
              </a:ext>
            </a:extLst>
          </p:cNvPr>
          <p:cNvCxnSpPr>
            <a:cxnSpLocks/>
          </p:cNvCxnSpPr>
          <p:nvPr/>
        </p:nvCxnSpPr>
        <p:spPr bwMode="auto">
          <a:xfrm>
            <a:off x="3183757" y="3666806"/>
            <a:ext cx="598657" cy="1999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A538BF1-8AC7-46E0-B09D-B48700248FAE}"/>
              </a:ext>
            </a:extLst>
          </p:cNvPr>
          <p:cNvCxnSpPr>
            <a:cxnSpLocks/>
          </p:cNvCxnSpPr>
          <p:nvPr/>
        </p:nvCxnSpPr>
        <p:spPr bwMode="auto">
          <a:xfrm>
            <a:off x="3191410" y="3666806"/>
            <a:ext cx="565058" cy="5418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EB712AA-1514-470E-B4FA-ADA296B57F6B}"/>
              </a:ext>
            </a:extLst>
          </p:cNvPr>
          <p:cNvCxnSpPr>
            <a:cxnSpLocks/>
          </p:cNvCxnSpPr>
          <p:nvPr/>
        </p:nvCxnSpPr>
        <p:spPr bwMode="auto">
          <a:xfrm>
            <a:off x="3197595" y="3676042"/>
            <a:ext cx="568582" cy="9542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D683934-FAAC-4CCC-A7C8-6AC0E2A8C63B}"/>
              </a:ext>
            </a:extLst>
          </p:cNvPr>
          <p:cNvCxnSpPr>
            <a:cxnSpLocks/>
            <a:stCxn id="79" idx="5"/>
            <a:endCxn id="53" idx="2"/>
          </p:cNvCxnSpPr>
          <p:nvPr/>
        </p:nvCxnSpPr>
        <p:spPr bwMode="auto">
          <a:xfrm flipH="1" flipV="1">
            <a:off x="4492654" y="4392483"/>
            <a:ext cx="1465073" cy="7849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49AC5D7-F8FE-4C58-811B-A8BDA1B60A20}"/>
              </a:ext>
            </a:extLst>
          </p:cNvPr>
          <p:cNvCxnSpPr>
            <a:cxnSpLocks/>
            <a:stCxn id="77" idx="2"/>
            <a:endCxn id="79" idx="1"/>
          </p:cNvCxnSpPr>
          <p:nvPr/>
        </p:nvCxnSpPr>
        <p:spPr bwMode="auto">
          <a:xfrm flipH="1">
            <a:off x="6232047" y="4392483"/>
            <a:ext cx="1426600" cy="78491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56775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FF7C920-4196-473A-8268-BDC88A59FF03}"/>
              </a:ext>
            </a:extLst>
          </p:cNvPr>
          <p:cNvSpPr/>
          <p:nvPr/>
        </p:nvSpPr>
        <p:spPr bwMode="auto">
          <a:xfrm>
            <a:off x="3460295" y="3112272"/>
            <a:ext cx="5271411" cy="2339179"/>
          </a:xfrm>
          <a:custGeom>
            <a:avLst/>
            <a:gdLst>
              <a:gd name="connsiteX0" fmla="*/ 0 w 5271411"/>
              <a:gd name="connsiteY0" fmla="*/ 0 h 2339179"/>
              <a:gd name="connsiteX1" fmla="*/ 5271411 w 5271411"/>
              <a:gd name="connsiteY1" fmla="*/ 0 h 2339179"/>
              <a:gd name="connsiteX2" fmla="*/ 5271411 w 5271411"/>
              <a:gd name="connsiteY2" fmla="*/ 2041098 h 2339179"/>
              <a:gd name="connsiteX3" fmla="*/ 3013445 w 5271411"/>
              <a:gd name="connsiteY3" fmla="*/ 2041098 h 2339179"/>
              <a:gd name="connsiteX4" fmla="*/ 3013445 w 5271411"/>
              <a:gd name="connsiteY4" fmla="*/ 2230530 h 2339179"/>
              <a:gd name="connsiteX5" fmla="*/ 2652682 w 5271411"/>
              <a:gd name="connsiteY5" fmla="*/ 2339179 h 2339179"/>
              <a:gd name="connsiteX6" fmla="*/ 2291919 w 5271411"/>
              <a:gd name="connsiteY6" fmla="*/ 2230530 h 2339179"/>
              <a:gd name="connsiteX7" fmla="*/ 2291919 w 5271411"/>
              <a:gd name="connsiteY7" fmla="*/ 2041098 h 2339179"/>
              <a:gd name="connsiteX8" fmla="*/ 0 w 5271411"/>
              <a:gd name="connsiteY8" fmla="*/ 2041098 h 23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1411" h="2339179">
                <a:moveTo>
                  <a:pt x="0" y="0"/>
                </a:moveTo>
                <a:lnTo>
                  <a:pt x="5271411" y="0"/>
                </a:lnTo>
                <a:lnTo>
                  <a:pt x="5271411" y="2041098"/>
                </a:lnTo>
                <a:lnTo>
                  <a:pt x="3013445" y="2041098"/>
                </a:lnTo>
                <a:lnTo>
                  <a:pt x="3013445" y="2230530"/>
                </a:lnTo>
                <a:lnTo>
                  <a:pt x="2652682" y="2339179"/>
                </a:lnTo>
                <a:lnTo>
                  <a:pt x="2291919" y="2230530"/>
                </a:lnTo>
                <a:lnTo>
                  <a:pt x="2291919" y="2041098"/>
                </a:lnTo>
                <a:lnTo>
                  <a:pt x="0" y="204109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Recloser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255321" y="3869950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0" y="4262476"/>
            <a:ext cx="3990289" cy="4908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920547" y="5562066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3990289" y="4125316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7903344" y="4133899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64BB99-4590-4428-876A-702B77E120A4}"/>
              </a:ext>
            </a:extLst>
          </p:cNvPr>
          <p:cNvGrpSpPr/>
          <p:nvPr/>
        </p:nvGrpSpPr>
        <p:grpSpPr>
          <a:xfrm>
            <a:off x="5129331" y="3734573"/>
            <a:ext cx="274320" cy="1060480"/>
            <a:chOff x="5129331" y="3032819"/>
            <a:chExt cx="274320" cy="106048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BFA4E4-BC66-48C7-BAC8-C0B23C5AD66A}"/>
                </a:ext>
              </a:extLst>
            </p:cNvPr>
            <p:cNvSpPr/>
            <p:nvPr/>
          </p:nvSpPr>
          <p:spPr bwMode="auto">
            <a:xfrm>
              <a:off x="5129331" y="377325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311874C-0AA2-4277-8E4A-4F7A549218FE}"/>
                </a:ext>
              </a:extLst>
            </p:cNvPr>
            <p:cNvSpPr/>
            <p:nvPr/>
          </p:nvSpPr>
          <p:spPr bwMode="auto">
            <a:xfrm>
              <a:off x="5129331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5E9555-1B8C-477F-A346-F837FEB66C86}"/>
                </a:ext>
              </a:extLst>
            </p:cNvPr>
            <p:cNvSpPr/>
            <p:nvPr/>
          </p:nvSpPr>
          <p:spPr bwMode="auto">
            <a:xfrm>
              <a:off x="5129331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 bwMode="auto">
          <a:xfrm flipH="1" flipV="1">
            <a:off x="4264609" y="4262476"/>
            <a:ext cx="864722" cy="37255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3" idx="3"/>
          </p:cNvCxnSpPr>
          <p:nvPr/>
        </p:nvCxnSpPr>
        <p:spPr bwMode="auto">
          <a:xfrm flipH="1">
            <a:off x="4264609" y="3894593"/>
            <a:ext cx="864722" cy="36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 bwMode="auto">
          <a:xfrm flipH="1" flipV="1">
            <a:off x="4264609" y="4262476"/>
            <a:ext cx="864722" cy="729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5403651" y="3894593"/>
            <a:ext cx="565822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5403651" y="4269770"/>
            <a:ext cx="565822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5403651" y="4635033"/>
            <a:ext cx="565822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>
            <a:off x="8177664" y="4271059"/>
            <a:ext cx="401433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403651" y="5972397"/>
            <a:ext cx="1788867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Switch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 Recloser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EB62FD-3845-4323-A5F7-8C674682E234}"/>
              </a:ext>
            </a:extLst>
          </p:cNvPr>
          <p:cNvGrpSpPr/>
          <p:nvPr/>
        </p:nvGrpSpPr>
        <p:grpSpPr>
          <a:xfrm>
            <a:off x="5969473" y="3734573"/>
            <a:ext cx="274320" cy="1060990"/>
            <a:chOff x="5958840" y="3032819"/>
            <a:chExt cx="274320" cy="106099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A190EC7-F0CF-4B53-8436-5A9FEE85A2AC}"/>
                </a:ext>
              </a:extLst>
            </p:cNvPr>
            <p:cNvSpPr/>
            <p:nvPr/>
          </p:nvSpPr>
          <p:spPr bwMode="auto">
            <a:xfrm>
              <a:off x="5958840" y="377376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7614E96-3BA9-4906-BDF6-C3038ADBED15}"/>
                </a:ext>
              </a:extLst>
            </p:cNvPr>
            <p:cNvSpPr/>
            <p:nvPr/>
          </p:nvSpPr>
          <p:spPr bwMode="auto">
            <a:xfrm>
              <a:off x="5958840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557F59-5F52-4D19-BB43-B48DAA81AA18}"/>
                </a:ext>
              </a:extLst>
            </p:cNvPr>
            <p:cNvSpPr/>
            <p:nvPr/>
          </p:nvSpPr>
          <p:spPr bwMode="auto">
            <a:xfrm>
              <a:off x="5958840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078B3-9659-4828-B832-6C08EA2C5F67}"/>
              </a:ext>
            </a:extLst>
          </p:cNvPr>
          <p:cNvGrpSpPr/>
          <p:nvPr/>
        </p:nvGrpSpPr>
        <p:grpSpPr>
          <a:xfrm>
            <a:off x="6797834" y="3734573"/>
            <a:ext cx="274320" cy="1060480"/>
            <a:chOff x="6955468" y="3032819"/>
            <a:chExt cx="274320" cy="106048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B99C687-5D8D-4936-BB31-0D0C31237EAA}"/>
                </a:ext>
              </a:extLst>
            </p:cNvPr>
            <p:cNvSpPr/>
            <p:nvPr/>
          </p:nvSpPr>
          <p:spPr bwMode="auto">
            <a:xfrm>
              <a:off x="6955468" y="377325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1BC9FDC-52D2-42BF-8D69-08EE50277161}"/>
                </a:ext>
              </a:extLst>
            </p:cNvPr>
            <p:cNvSpPr/>
            <p:nvPr/>
          </p:nvSpPr>
          <p:spPr bwMode="auto">
            <a:xfrm>
              <a:off x="6955468" y="340799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EB7F60D-F39C-47CB-836A-58DC26AAC163}"/>
                </a:ext>
              </a:extLst>
            </p:cNvPr>
            <p:cNvSpPr/>
            <p:nvPr/>
          </p:nvSpPr>
          <p:spPr bwMode="auto">
            <a:xfrm>
              <a:off x="6955468" y="303281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73" idx="6"/>
          </p:cNvCxnSpPr>
          <p:nvPr/>
        </p:nvCxnSpPr>
        <p:spPr bwMode="auto">
          <a:xfrm flipH="1">
            <a:off x="6243793" y="3894593"/>
            <a:ext cx="554041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 bwMode="auto">
          <a:xfrm flipH="1">
            <a:off x="6243793" y="4269770"/>
            <a:ext cx="554041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71" idx="6"/>
          </p:cNvCxnSpPr>
          <p:nvPr/>
        </p:nvCxnSpPr>
        <p:spPr bwMode="auto">
          <a:xfrm flipH="1">
            <a:off x="6243793" y="4635033"/>
            <a:ext cx="554041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stCxn id="76" idx="6"/>
            <a:endCxn id="77" idx="1"/>
          </p:cNvCxnSpPr>
          <p:nvPr/>
        </p:nvCxnSpPr>
        <p:spPr bwMode="auto">
          <a:xfrm>
            <a:off x="7072154" y="3894593"/>
            <a:ext cx="831190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7072154" y="4269770"/>
            <a:ext cx="831190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77" idx="1"/>
          </p:cNvCxnSpPr>
          <p:nvPr/>
        </p:nvCxnSpPr>
        <p:spPr bwMode="auto">
          <a:xfrm flipV="1">
            <a:off x="7072154" y="4271059"/>
            <a:ext cx="831190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CA1E877-238A-42C6-9463-DB029A44622C}"/>
              </a:ext>
            </a:extLst>
          </p:cNvPr>
          <p:cNvSpPr txBox="1"/>
          <p:nvPr/>
        </p:nvSpPr>
        <p:spPr>
          <a:xfrm>
            <a:off x="3954275" y="5529633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B3442C-AB0F-4350-9E84-FA31A4A96F7B}"/>
              </a:ext>
            </a:extLst>
          </p:cNvPr>
          <p:cNvSpPr txBox="1"/>
          <p:nvPr/>
        </p:nvSpPr>
        <p:spPr>
          <a:xfrm>
            <a:off x="4323685" y="2656507"/>
            <a:ext cx="1725385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One Phase Recloser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2741D-B3C4-46A8-99CE-5708A72900B6}"/>
              </a:ext>
            </a:extLst>
          </p:cNvPr>
          <p:cNvSpPr/>
          <p:nvPr/>
        </p:nvSpPr>
        <p:spPr bwMode="auto">
          <a:xfrm>
            <a:off x="3570792" y="413075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68BB1A-A7DF-4D5E-B203-296E0D2DF798}"/>
              </a:ext>
            </a:extLst>
          </p:cNvPr>
          <p:cNvSpPr/>
          <p:nvPr/>
        </p:nvSpPr>
        <p:spPr bwMode="auto">
          <a:xfrm>
            <a:off x="8314824" y="4127445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AB11B-F56B-4426-8026-54C57C2C764D}"/>
              </a:ext>
            </a:extLst>
          </p:cNvPr>
          <p:cNvSpPr txBox="1"/>
          <p:nvPr/>
        </p:nvSpPr>
        <p:spPr>
          <a:xfrm>
            <a:off x="1689139" y="4624326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DAF611-7F19-456A-AAB7-E3EE265CB6A7}"/>
              </a:ext>
            </a:extLst>
          </p:cNvPr>
          <p:cNvSpPr txBox="1"/>
          <p:nvPr/>
        </p:nvSpPr>
        <p:spPr>
          <a:xfrm>
            <a:off x="9843970" y="4650021"/>
            <a:ext cx="1124351" cy="38871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18101D-B856-4118-934A-3A0BAEBF0B88}"/>
              </a:ext>
            </a:extLst>
          </p:cNvPr>
          <p:cNvCxnSpPr>
            <a:cxnSpLocks/>
          </p:cNvCxnSpPr>
          <p:nvPr/>
        </p:nvCxnSpPr>
        <p:spPr bwMode="auto">
          <a:xfrm flipV="1">
            <a:off x="2782634" y="4492164"/>
            <a:ext cx="726049" cy="2129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BD0AE3-9677-411A-B619-D8936356CF1E}"/>
              </a:ext>
            </a:extLst>
          </p:cNvPr>
          <p:cNvCxnSpPr>
            <a:cxnSpLocks/>
          </p:cNvCxnSpPr>
          <p:nvPr/>
        </p:nvCxnSpPr>
        <p:spPr bwMode="auto">
          <a:xfrm>
            <a:off x="5483197" y="3112273"/>
            <a:ext cx="505184" cy="5112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A7006E-3C83-4EAD-A756-766E78BEBBC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31706" y="4456885"/>
            <a:ext cx="1026962" cy="337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35F9BA-6E6C-4113-BF18-0CC18F0AF54F}"/>
              </a:ext>
            </a:extLst>
          </p:cNvPr>
          <p:cNvSpPr txBox="1"/>
          <p:nvPr/>
        </p:nvSpPr>
        <p:spPr>
          <a:xfrm>
            <a:off x="8721862" y="5255091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F353F8-A12C-402B-B52E-1D449665A04E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3204994" y="4522392"/>
            <a:ext cx="897375" cy="6973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D68672-9D13-4E63-8EFB-980039B47C2B}"/>
              </a:ext>
            </a:extLst>
          </p:cNvPr>
          <p:cNvCxnSpPr>
            <a:cxnSpLocks/>
            <a:stCxn id="69" idx="0"/>
          </p:cNvCxnSpPr>
          <p:nvPr/>
        </p:nvCxnSpPr>
        <p:spPr bwMode="auto">
          <a:xfrm flipH="1" flipV="1">
            <a:off x="8089633" y="4492164"/>
            <a:ext cx="1392547" cy="7629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2253BE-5CA6-4BB0-8706-07CF9F895678}"/>
              </a:ext>
            </a:extLst>
          </p:cNvPr>
          <p:cNvSpPr txBox="1"/>
          <p:nvPr/>
        </p:nvSpPr>
        <p:spPr>
          <a:xfrm>
            <a:off x="2444676" y="5219767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Line End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AED31C-3765-493D-8779-C101B5CF921B}"/>
              </a:ext>
            </a:extLst>
          </p:cNvPr>
          <p:cNvSpPr/>
          <p:nvPr/>
        </p:nvSpPr>
        <p:spPr bwMode="auto">
          <a:xfrm>
            <a:off x="3990289" y="346980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B3CE24A-EC1C-4155-BF89-2A4E9C5157F2}"/>
              </a:ext>
            </a:extLst>
          </p:cNvPr>
          <p:cNvSpPr/>
          <p:nvPr/>
        </p:nvSpPr>
        <p:spPr bwMode="auto">
          <a:xfrm>
            <a:off x="7888732" y="342900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78ACBA-095B-43F2-9151-C928EA614866}"/>
              </a:ext>
            </a:extLst>
          </p:cNvPr>
          <p:cNvSpPr txBox="1"/>
          <p:nvPr/>
        </p:nvSpPr>
        <p:spPr>
          <a:xfrm>
            <a:off x="2298670" y="2738159"/>
            <a:ext cx="1687481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F08D98-56A5-47ED-ABCF-945AF71D67CB}"/>
              </a:ext>
            </a:extLst>
          </p:cNvPr>
          <p:cNvSpPr txBox="1"/>
          <p:nvPr/>
        </p:nvSpPr>
        <p:spPr>
          <a:xfrm>
            <a:off x="8393323" y="2655464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Transformer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D717CE-EE1E-4AC1-AA56-815CC95D334D}"/>
              </a:ext>
            </a:extLst>
          </p:cNvPr>
          <p:cNvCxnSpPr>
            <a:cxnSpLocks/>
            <a:stCxn id="89" idx="4"/>
            <a:endCxn id="53" idx="0"/>
          </p:cNvCxnSpPr>
          <p:nvPr/>
        </p:nvCxnSpPr>
        <p:spPr bwMode="auto">
          <a:xfrm>
            <a:off x="4127449" y="3789845"/>
            <a:ext cx="0" cy="33547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1CECAC3-7BD9-4802-9EF0-D9DB93F96A9B}"/>
              </a:ext>
            </a:extLst>
          </p:cNvPr>
          <p:cNvCxnSpPr>
            <a:cxnSpLocks/>
            <a:stCxn id="90" idx="4"/>
            <a:endCxn id="77" idx="0"/>
          </p:cNvCxnSpPr>
          <p:nvPr/>
        </p:nvCxnSpPr>
        <p:spPr bwMode="auto">
          <a:xfrm>
            <a:off x="8025892" y="3749040"/>
            <a:ext cx="14612" cy="38485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905B8EB-D4A0-46D2-9A01-378C1F350168}"/>
              </a:ext>
            </a:extLst>
          </p:cNvPr>
          <p:cNvSpPr txBox="1"/>
          <p:nvPr/>
        </p:nvSpPr>
        <p:spPr>
          <a:xfrm>
            <a:off x="6652703" y="2656507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Regulator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E58A601-DBB2-4888-A1C3-ED81D0E8F119}"/>
              </a:ext>
            </a:extLst>
          </p:cNvPr>
          <p:cNvSpPr/>
          <p:nvPr/>
        </p:nvSpPr>
        <p:spPr bwMode="auto">
          <a:xfrm>
            <a:off x="6612530" y="315352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5863D-6013-4CB2-A743-9DF4901912C7}"/>
              </a:ext>
            </a:extLst>
          </p:cNvPr>
          <p:cNvCxnSpPr>
            <a:cxnSpLocks/>
            <a:stCxn id="130" idx="2"/>
            <a:endCxn id="89" idx="6"/>
          </p:cNvCxnSpPr>
          <p:nvPr/>
        </p:nvCxnSpPr>
        <p:spPr bwMode="auto">
          <a:xfrm flipH="1">
            <a:off x="4264609" y="3313548"/>
            <a:ext cx="2347921" cy="31627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2E9E4D2-1CB9-4F34-AC37-EFD1AC923663}"/>
              </a:ext>
            </a:extLst>
          </p:cNvPr>
          <p:cNvCxnSpPr>
            <a:cxnSpLocks/>
            <a:stCxn id="130" idx="6"/>
            <a:endCxn id="90" idx="2"/>
          </p:cNvCxnSpPr>
          <p:nvPr/>
        </p:nvCxnSpPr>
        <p:spPr bwMode="auto">
          <a:xfrm>
            <a:off x="6886850" y="3313548"/>
            <a:ext cx="1001882" cy="27547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08D84C7-B15B-4229-B84B-DE8CC0CD44C9}"/>
              </a:ext>
            </a:extLst>
          </p:cNvPr>
          <p:cNvCxnSpPr>
            <a:cxnSpLocks/>
            <a:stCxn id="130" idx="3"/>
            <a:endCxn id="73" idx="7"/>
          </p:cNvCxnSpPr>
          <p:nvPr/>
        </p:nvCxnSpPr>
        <p:spPr bwMode="auto">
          <a:xfrm flipH="1">
            <a:off x="6203620" y="3426699"/>
            <a:ext cx="449083" cy="35474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20777AE-52C4-46E4-9F9A-B5F78F255DFB}"/>
              </a:ext>
            </a:extLst>
          </p:cNvPr>
          <p:cNvCxnSpPr>
            <a:cxnSpLocks/>
            <a:stCxn id="130" idx="3"/>
            <a:endCxn id="72" idx="7"/>
          </p:cNvCxnSpPr>
          <p:nvPr/>
        </p:nvCxnSpPr>
        <p:spPr bwMode="auto">
          <a:xfrm flipH="1">
            <a:off x="6203620" y="3426699"/>
            <a:ext cx="449083" cy="72992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2B84F18-F11A-42C7-90E0-99988011FBDF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012" y="3454466"/>
            <a:ext cx="449083" cy="109569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9FBF1E-2B39-4B5D-B1FF-3FA4E995532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6024" y="4970426"/>
            <a:ext cx="290354" cy="4472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FFA3024-E0CA-45AA-9458-D4771E01DC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3288" y="4856414"/>
            <a:ext cx="1905064" cy="5612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555A1EA-A2FA-4E24-A1FC-18B24CB75F0E}"/>
              </a:ext>
            </a:extLst>
          </p:cNvPr>
          <p:cNvCxnSpPr>
            <a:cxnSpLocks/>
          </p:cNvCxnSpPr>
          <p:nvPr/>
        </p:nvCxnSpPr>
        <p:spPr bwMode="auto">
          <a:xfrm>
            <a:off x="3199836" y="3221793"/>
            <a:ext cx="645276" cy="2967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CFEC973-5D83-4060-8E10-9ACAF22CA731}"/>
              </a:ext>
            </a:extLst>
          </p:cNvPr>
          <p:cNvCxnSpPr>
            <a:cxnSpLocks/>
          </p:cNvCxnSpPr>
          <p:nvPr/>
        </p:nvCxnSpPr>
        <p:spPr bwMode="auto">
          <a:xfrm flipH="1">
            <a:off x="8290788" y="3164731"/>
            <a:ext cx="599827" cy="3419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3A4DCD4D-A5DC-4825-89C6-5E390544B09C}"/>
              </a:ext>
            </a:extLst>
          </p:cNvPr>
          <p:cNvSpPr txBox="1"/>
          <p:nvPr/>
        </p:nvSpPr>
        <p:spPr>
          <a:xfrm>
            <a:off x="2029383" y="4086342"/>
            <a:ext cx="1421192" cy="1730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Power                 Phase  A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7E40F1-A9EF-4975-B0D1-9CD3D122A4D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90741" y="4380138"/>
            <a:ext cx="514165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4D9B8-A755-430B-89CA-FDDFC8164D46}"/>
              </a:ext>
            </a:extLst>
          </p:cNvPr>
          <p:cNvSpPr txBox="1"/>
          <p:nvPr/>
        </p:nvSpPr>
        <p:spPr>
          <a:xfrm>
            <a:off x="8960370" y="4091626"/>
            <a:ext cx="2115300" cy="14764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Phase  B 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		Reverse Power       	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4B1D577-F473-4297-B60C-D85422A0021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87587" y="4361248"/>
            <a:ext cx="514165" cy="1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33998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(three poles)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426661" y="5334166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958840" y="391806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6233160" y="4289310"/>
            <a:ext cx="2633457" cy="1576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Overhead Three Phase Regulator</a:t>
            </a:r>
          </a:p>
          <a:p>
            <a:pPr algn="l" eaLnBrk="0" hangingPunct="0"/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387502" y="3802456"/>
            <a:ext cx="1851806" cy="15883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Underground Three Phase Line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321E084F-4B97-4ADF-AA59-22EF8E9D6153}"/>
              </a:ext>
            </a:extLst>
          </p:cNvPr>
          <p:cNvSpPr/>
          <p:nvPr/>
        </p:nvSpPr>
        <p:spPr bwMode="auto">
          <a:xfrm>
            <a:off x="6873393" y="2153138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9EE26-46DA-4626-86D9-724D6D83E0D2}"/>
              </a:ext>
            </a:extLst>
          </p:cNvPr>
          <p:cNvSpPr txBox="1"/>
          <p:nvPr/>
        </p:nvSpPr>
        <p:spPr>
          <a:xfrm>
            <a:off x="7316180" y="2152799"/>
            <a:ext cx="1166325" cy="16231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  <a:ea typeface="+mn-ea"/>
                <a:cs typeface="+mn-cs"/>
              </a:rPr>
              <a:t>Regulator Unit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AC2EAB-DE9C-49AA-9B10-3F5E8BC8EF52}"/>
              </a:ext>
            </a:extLst>
          </p:cNvPr>
          <p:cNvCxnSpPr>
            <a:cxnSpLocks/>
            <a:stCxn id="21" idx="2"/>
            <a:endCxn id="42" idx="7"/>
          </p:cNvCxnSpPr>
          <p:nvPr/>
        </p:nvCxnSpPr>
        <p:spPr bwMode="auto">
          <a:xfrm flipH="1">
            <a:off x="6192987" y="2427458"/>
            <a:ext cx="817566" cy="1537479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9DD5EA-DDB7-444C-A1D0-3569E8F27D90}"/>
              </a:ext>
            </a:extLst>
          </p:cNvPr>
          <p:cNvCxnSpPr>
            <a:cxnSpLocks/>
          </p:cNvCxnSpPr>
          <p:nvPr/>
        </p:nvCxnSpPr>
        <p:spPr bwMode="auto">
          <a:xfrm flipV="1">
            <a:off x="0" y="4072828"/>
            <a:ext cx="2560320" cy="526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CD3671-FC95-40ED-9A68-D8FF2A58B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9772650" y="4041893"/>
            <a:ext cx="2419350" cy="36195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43FA30-1EDF-425B-B8B9-64E0646CF42F}"/>
              </a:ext>
            </a:extLst>
          </p:cNvPr>
          <p:cNvSpPr/>
          <p:nvPr/>
        </p:nvSpPr>
        <p:spPr>
          <a:xfrm>
            <a:off x="6503133" y="3267369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Transformer and Transformer Unit Table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2E1425-92B9-4B53-BD16-34DD5F1CFD52}"/>
              </a:ext>
            </a:extLst>
          </p:cNvPr>
          <p:cNvSpPr/>
          <p:nvPr/>
        </p:nvSpPr>
        <p:spPr bwMode="auto">
          <a:xfrm>
            <a:off x="2681897" y="388187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4F27D-877D-4BF5-9BBD-854FF992C0FB}"/>
              </a:ext>
            </a:extLst>
          </p:cNvPr>
          <p:cNvCxnSpPr>
            <a:cxnSpLocks/>
          </p:cNvCxnSpPr>
          <p:nvPr/>
        </p:nvCxnSpPr>
        <p:spPr bwMode="auto">
          <a:xfrm>
            <a:off x="3087601" y="4078088"/>
            <a:ext cx="2718839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6C16DD-3E70-4346-8B8C-5408C70AEF89}"/>
              </a:ext>
            </a:extLst>
          </p:cNvPr>
          <p:cNvCxnSpPr>
            <a:cxnSpLocks/>
          </p:cNvCxnSpPr>
          <p:nvPr/>
        </p:nvCxnSpPr>
        <p:spPr bwMode="auto">
          <a:xfrm>
            <a:off x="6366510" y="4078088"/>
            <a:ext cx="276606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F7AFD45-C956-4423-84D1-387E036DC0E3}"/>
              </a:ext>
            </a:extLst>
          </p:cNvPr>
          <p:cNvSpPr/>
          <p:nvPr/>
        </p:nvSpPr>
        <p:spPr bwMode="auto">
          <a:xfrm>
            <a:off x="9329462" y="391280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584113-BA4A-4E8B-950D-B98C6578B423}"/>
              </a:ext>
            </a:extLst>
          </p:cNvPr>
          <p:cNvSpPr/>
          <p:nvPr/>
        </p:nvSpPr>
        <p:spPr bwMode="auto">
          <a:xfrm>
            <a:off x="2681897" y="307403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83DC10-C3B4-41FB-A98D-E79D4EFE6B3F}"/>
              </a:ext>
            </a:extLst>
          </p:cNvPr>
          <p:cNvCxnSpPr>
            <a:cxnSpLocks/>
          </p:cNvCxnSpPr>
          <p:nvPr/>
        </p:nvCxnSpPr>
        <p:spPr bwMode="auto">
          <a:xfrm>
            <a:off x="2819057" y="3394076"/>
            <a:ext cx="0" cy="487797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AB9FC6A-3C76-4A7D-B9B9-38B498084864}"/>
              </a:ext>
            </a:extLst>
          </p:cNvPr>
          <p:cNvSpPr/>
          <p:nvPr/>
        </p:nvSpPr>
        <p:spPr bwMode="auto">
          <a:xfrm>
            <a:off x="5958840" y="3074036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98447E-1445-4FA6-BD58-0A746DA506DF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 bwMode="auto">
          <a:xfrm>
            <a:off x="6096000" y="3394076"/>
            <a:ext cx="0" cy="523992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BA0233-A3EC-492A-B13F-F4F7AB44FF1E}"/>
              </a:ext>
            </a:extLst>
          </p:cNvPr>
          <p:cNvSpPr/>
          <p:nvPr/>
        </p:nvSpPr>
        <p:spPr bwMode="auto">
          <a:xfrm>
            <a:off x="9309403" y="307924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48485A-9112-4998-9C67-5374925A3CE7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 bwMode="auto">
          <a:xfrm>
            <a:off x="9446563" y="3399285"/>
            <a:ext cx="20059" cy="513523"/>
          </a:xfrm>
          <a:prstGeom prst="line">
            <a:avLst/>
          </a:prstGeom>
          <a:ln w="2222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384BB8-4C3F-4178-BFDE-4006EBB7E3D5}"/>
              </a:ext>
            </a:extLst>
          </p:cNvPr>
          <p:cNvSpPr txBox="1"/>
          <p:nvPr/>
        </p:nvSpPr>
        <p:spPr>
          <a:xfrm>
            <a:off x="2963815" y="2886385"/>
            <a:ext cx="274320" cy="1221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Pole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2143B-0F35-4243-89A4-D28BF2F45F26}"/>
              </a:ext>
            </a:extLst>
          </p:cNvPr>
          <p:cNvSpPr txBox="1"/>
          <p:nvPr/>
        </p:nvSpPr>
        <p:spPr>
          <a:xfrm>
            <a:off x="6294311" y="2886385"/>
            <a:ext cx="274320" cy="1221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Pole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46639F-5FA0-4098-BFBC-6C996F46A685}"/>
              </a:ext>
            </a:extLst>
          </p:cNvPr>
          <p:cNvSpPr txBox="1"/>
          <p:nvPr/>
        </p:nvSpPr>
        <p:spPr>
          <a:xfrm>
            <a:off x="9669597" y="2916627"/>
            <a:ext cx="274320" cy="1221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Pole</a:t>
            </a:r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9D72A4-21B4-4E2F-A4C6-1299E8907068}"/>
              </a:ext>
            </a:extLst>
          </p:cNvPr>
          <p:cNvSpPr txBox="1"/>
          <p:nvPr/>
        </p:nvSpPr>
        <p:spPr>
          <a:xfrm>
            <a:off x="2963815" y="4249604"/>
            <a:ext cx="2633457" cy="1576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Overhead Three Phase Regulator</a:t>
            </a:r>
          </a:p>
          <a:p>
            <a:pPr algn="l" eaLnBrk="0" hangingPunct="0"/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91CA69-0E48-4042-A388-4B11672EED4F}"/>
              </a:ext>
            </a:extLst>
          </p:cNvPr>
          <p:cNvSpPr txBox="1"/>
          <p:nvPr/>
        </p:nvSpPr>
        <p:spPr>
          <a:xfrm>
            <a:off x="9603782" y="4331741"/>
            <a:ext cx="2633457" cy="1576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900" b="1" dirty="0">
                <a:solidFill>
                  <a:schemeClr val="bg1"/>
                </a:solidFill>
              </a:rPr>
              <a:t>Overhead Three Phase Regulator</a:t>
            </a:r>
          </a:p>
          <a:p>
            <a:pPr algn="l" eaLnBrk="0" hangingPunct="0"/>
            <a:endParaRPr lang="en-US" sz="9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720026-C069-4044-A4FD-D90FD3AAE148}"/>
              </a:ext>
            </a:extLst>
          </p:cNvPr>
          <p:cNvCxnSpPr>
            <a:cxnSpLocks/>
            <a:stCxn id="21" idx="2"/>
            <a:endCxn id="19" idx="7"/>
          </p:cNvCxnSpPr>
          <p:nvPr/>
        </p:nvCxnSpPr>
        <p:spPr bwMode="auto">
          <a:xfrm flipH="1">
            <a:off x="2916044" y="2427458"/>
            <a:ext cx="4094509" cy="1501284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2D31CF-F2BA-4D99-A36B-270C5C343364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 bwMode="auto">
          <a:xfrm>
            <a:off x="7010553" y="2427458"/>
            <a:ext cx="2359082" cy="1532219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28521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87989C5A-7540-4282-96B8-8CF78C26BB41}"/>
              </a:ext>
            </a:extLst>
          </p:cNvPr>
          <p:cNvSpPr/>
          <p:nvPr/>
        </p:nvSpPr>
        <p:spPr bwMode="auto">
          <a:xfrm>
            <a:off x="1718440" y="3874291"/>
            <a:ext cx="8806031" cy="1221860"/>
          </a:xfrm>
          <a:custGeom>
            <a:avLst/>
            <a:gdLst>
              <a:gd name="connsiteX0" fmla="*/ 0 w 8806031"/>
              <a:gd name="connsiteY0" fmla="*/ 0 h 1268627"/>
              <a:gd name="connsiteX1" fmla="*/ 8806031 w 8806031"/>
              <a:gd name="connsiteY1" fmla="*/ 0 h 1268627"/>
              <a:gd name="connsiteX2" fmla="*/ 8806031 w 8806031"/>
              <a:gd name="connsiteY2" fmla="*/ 1068422 h 1268627"/>
              <a:gd name="connsiteX3" fmla="*/ 4589566 w 8806031"/>
              <a:gd name="connsiteY3" fmla="*/ 1068422 h 1268627"/>
              <a:gd name="connsiteX4" fmla="*/ 4589566 w 8806031"/>
              <a:gd name="connsiteY4" fmla="*/ 1216209 h 1268627"/>
              <a:gd name="connsiteX5" fmla="*/ 4194726 w 8806031"/>
              <a:gd name="connsiteY5" fmla="*/ 1268627 h 1268627"/>
              <a:gd name="connsiteX6" fmla="*/ 3799885 w 8806031"/>
              <a:gd name="connsiteY6" fmla="*/ 1216209 h 1268627"/>
              <a:gd name="connsiteX7" fmla="*/ 3799885 w 8806031"/>
              <a:gd name="connsiteY7" fmla="*/ 1068422 h 1268627"/>
              <a:gd name="connsiteX8" fmla="*/ 0 w 8806031"/>
              <a:gd name="connsiteY8" fmla="*/ 1068422 h 12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6031" h="1268627">
                <a:moveTo>
                  <a:pt x="0" y="0"/>
                </a:moveTo>
                <a:lnTo>
                  <a:pt x="8806031" y="0"/>
                </a:lnTo>
                <a:lnTo>
                  <a:pt x="8806031" y="1068422"/>
                </a:lnTo>
                <a:lnTo>
                  <a:pt x="4589566" y="1068422"/>
                </a:lnTo>
                <a:lnTo>
                  <a:pt x="4589566" y="1216209"/>
                </a:lnTo>
                <a:lnTo>
                  <a:pt x="4194726" y="1268627"/>
                </a:lnTo>
                <a:lnTo>
                  <a:pt x="3799885" y="1216209"/>
                </a:lnTo>
                <a:lnTo>
                  <a:pt x="3799885" y="1068422"/>
                </a:lnTo>
                <a:lnTo>
                  <a:pt x="0" y="1068422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(three poles)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Utility Network Detailed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9DD5EA-DDB7-444C-A1D0-3569E8F27D90}"/>
              </a:ext>
            </a:extLst>
          </p:cNvPr>
          <p:cNvCxnSpPr>
            <a:cxnSpLocks/>
          </p:cNvCxnSpPr>
          <p:nvPr/>
        </p:nvCxnSpPr>
        <p:spPr bwMode="auto">
          <a:xfrm>
            <a:off x="0" y="4064378"/>
            <a:ext cx="1998921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CD3671-FC95-40ED-9A68-D8FF2A58B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43724" y="4048421"/>
            <a:ext cx="1717587" cy="1063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4F27D-877D-4BF5-9BBD-854FF992C0FB}"/>
              </a:ext>
            </a:extLst>
          </p:cNvPr>
          <p:cNvCxnSpPr>
            <a:cxnSpLocks/>
          </p:cNvCxnSpPr>
          <p:nvPr/>
        </p:nvCxnSpPr>
        <p:spPr bwMode="auto">
          <a:xfrm rot="-60000">
            <a:off x="4215200" y="4052533"/>
            <a:ext cx="694203" cy="18098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6C16DD-3E70-4346-8B8C-5408C70AEF89}"/>
              </a:ext>
            </a:extLst>
          </p:cNvPr>
          <p:cNvCxnSpPr>
            <a:cxnSpLocks/>
          </p:cNvCxnSpPr>
          <p:nvPr/>
        </p:nvCxnSpPr>
        <p:spPr bwMode="auto">
          <a:xfrm rot="-60000">
            <a:off x="7346396" y="4052533"/>
            <a:ext cx="691024" cy="2089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031A20-1A98-46A9-BB53-B1DE3289D16E}"/>
              </a:ext>
            </a:extLst>
          </p:cNvPr>
          <p:cNvSpPr txBox="1"/>
          <p:nvPr/>
        </p:nvSpPr>
        <p:spPr>
          <a:xfrm>
            <a:off x="110080" y="3642860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C98F4-AEF4-40A9-927B-13C5A1BEAA6C}"/>
              </a:ext>
            </a:extLst>
          </p:cNvPr>
          <p:cNvSpPr txBox="1"/>
          <p:nvPr/>
        </p:nvSpPr>
        <p:spPr>
          <a:xfrm>
            <a:off x="568792" y="4530710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2" name="Flowchart: Decision 8">
            <a:extLst>
              <a:ext uri="{FF2B5EF4-FFF2-40B4-BE49-F238E27FC236}">
                <a16:creationId xmlns:a16="http://schemas.microsoft.com/office/drawing/2014/main" id="{5F62DDDB-FBCD-4D36-8D14-6CEEE3B78581}"/>
              </a:ext>
            </a:extLst>
          </p:cNvPr>
          <p:cNvSpPr/>
          <p:nvPr/>
        </p:nvSpPr>
        <p:spPr bwMode="auto">
          <a:xfrm rot="5400000">
            <a:off x="5730621" y="5150045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2989-B0F2-4B62-BFCF-E592D1B7E3B9}"/>
              </a:ext>
            </a:extLst>
          </p:cNvPr>
          <p:cNvSpPr txBox="1"/>
          <p:nvPr/>
        </p:nvSpPr>
        <p:spPr>
          <a:xfrm>
            <a:off x="5389673" y="5654964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Underground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0A9323-A63F-4503-97DB-638A43E1B14B}"/>
              </a:ext>
            </a:extLst>
          </p:cNvPr>
          <p:cNvSpPr txBox="1"/>
          <p:nvPr/>
        </p:nvSpPr>
        <p:spPr>
          <a:xfrm>
            <a:off x="3067103" y="5462398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Cutout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05E6EC-8B7B-4456-81F0-ED1F953949A7}"/>
              </a:ext>
            </a:extLst>
          </p:cNvPr>
          <p:cNvGrpSpPr/>
          <p:nvPr/>
        </p:nvGrpSpPr>
        <p:grpSpPr>
          <a:xfrm>
            <a:off x="4909403" y="3892513"/>
            <a:ext cx="2436993" cy="343730"/>
            <a:chOff x="5063109" y="3889118"/>
            <a:chExt cx="2436993" cy="34373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FE9DC1F-4200-4F15-B574-7D2B023EFEA9}"/>
                </a:ext>
              </a:extLst>
            </p:cNvPr>
            <p:cNvSpPr/>
            <p:nvPr/>
          </p:nvSpPr>
          <p:spPr bwMode="auto">
            <a:xfrm>
              <a:off x="5495644" y="390721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EC42B66-626A-4576-A8DF-07750E722508}"/>
                </a:ext>
              </a:extLst>
            </p:cNvPr>
            <p:cNvSpPr/>
            <p:nvPr/>
          </p:nvSpPr>
          <p:spPr bwMode="auto">
            <a:xfrm>
              <a:off x="6360714" y="3912808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383F31E-DC67-447C-89CF-433A5031D925}"/>
                </a:ext>
              </a:extLst>
            </p:cNvPr>
            <p:cNvSpPr/>
            <p:nvPr/>
          </p:nvSpPr>
          <p:spPr bwMode="auto">
            <a:xfrm>
              <a:off x="5063109" y="393007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1210C3-9C0C-42FC-A782-791FE547D9CE}"/>
                </a:ext>
              </a:extLst>
            </p:cNvPr>
            <p:cNvSpPr/>
            <p:nvPr/>
          </p:nvSpPr>
          <p:spPr bwMode="auto">
            <a:xfrm>
              <a:off x="5928179" y="390195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879502-656D-4DE5-880F-B3AE8B1EFABB}"/>
                </a:ext>
              </a:extLst>
            </p:cNvPr>
            <p:cNvSpPr/>
            <p:nvPr/>
          </p:nvSpPr>
          <p:spPr bwMode="auto">
            <a:xfrm>
              <a:off x="6793249" y="3889118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FFBC213-401D-48C1-B9AA-5451F6D71F04}"/>
                </a:ext>
              </a:extLst>
            </p:cNvPr>
            <p:cNvSpPr/>
            <p:nvPr/>
          </p:nvSpPr>
          <p:spPr bwMode="auto">
            <a:xfrm>
              <a:off x="7225782" y="391197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609945-1600-454D-A47E-AA06028B8C4D}"/>
              </a:ext>
            </a:extLst>
          </p:cNvPr>
          <p:cNvGrpSpPr/>
          <p:nvPr/>
        </p:nvGrpSpPr>
        <p:grpSpPr>
          <a:xfrm>
            <a:off x="8037420" y="3892513"/>
            <a:ext cx="2436993" cy="343730"/>
            <a:chOff x="8345767" y="3852583"/>
            <a:chExt cx="2436993" cy="34373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D227E4-4400-4C75-AC6E-11876BDBF02B}"/>
                </a:ext>
              </a:extLst>
            </p:cNvPr>
            <p:cNvSpPr/>
            <p:nvPr/>
          </p:nvSpPr>
          <p:spPr bwMode="auto">
            <a:xfrm>
              <a:off x="8778302" y="3870681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BFF409-36A0-4CE0-82D2-954FD5FA3747}"/>
                </a:ext>
              </a:extLst>
            </p:cNvPr>
            <p:cNvSpPr/>
            <p:nvPr/>
          </p:nvSpPr>
          <p:spPr bwMode="auto">
            <a:xfrm>
              <a:off x="9643372" y="3876273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A74241-EB11-42AA-8D87-C0F810255FFB}"/>
                </a:ext>
              </a:extLst>
            </p:cNvPr>
            <p:cNvSpPr/>
            <p:nvPr/>
          </p:nvSpPr>
          <p:spPr bwMode="auto">
            <a:xfrm>
              <a:off x="8345767" y="3893541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A2A873-7CB4-4114-A5DE-12F01F5A3701}"/>
                </a:ext>
              </a:extLst>
            </p:cNvPr>
            <p:cNvSpPr/>
            <p:nvPr/>
          </p:nvSpPr>
          <p:spPr bwMode="auto">
            <a:xfrm>
              <a:off x="9210837" y="3865421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6FE7DF5-C871-4EBB-9844-7DB98AD18377}"/>
                </a:ext>
              </a:extLst>
            </p:cNvPr>
            <p:cNvSpPr/>
            <p:nvPr/>
          </p:nvSpPr>
          <p:spPr bwMode="auto">
            <a:xfrm>
              <a:off x="10075907" y="3852583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6487D1-590C-4976-8229-5D0AE29F45CA}"/>
                </a:ext>
              </a:extLst>
            </p:cNvPr>
            <p:cNvSpPr/>
            <p:nvPr/>
          </p:nvSpPr>
          <p:spPr bwMode="auto">
            <a:xfrm>
              <a:off x="10508440" y="3875443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DCB2EBD-6669-4028-9051-3D1E8BB7BD52}"/>
              </a:ext>
            </a:extLst>
          </p:cNvPr>
          <p:cNvGrpSpPr/>
          <p:nvPr/>
        </p:nvGrpSpPr>
        <p:grpSpPr>
          <a:xfrm>
            <a:off x="1778207" y="3892513"/>
            <a:ext cx="2436993" cy="343730"/>
            <a:chOff x="5063109" y="3889118"/>
            <a:chExt cx="2436993" cy="34373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1A96C7-0BD7-40A2-8F5F-477BA51EC044}"/>
                </a:ext>
              </a:extLst>
            </p:cNvPr>
            <p:cNvSpPr/>
            <p:nvPr/>
          </p:nvSpPr>
          <p:spPr bwMode="auto">
            <a:xfrm>
              <a:off x="5495644" y="390721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40126E-D2E6-48B8-8FD4-4C6B9531BADC}"/>
                </a:ext>
              </a:extLst>
            </p:cNvPr>
            <p:cNvSpPr/>
            <p:nvPr/>
          </p:nvSpPr>
          <p:spPr bwMode="auto">
            <a:xfrm>
              <a:off x="6360714" y="3912808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4F4365-C4FA-46F2-A237-FD06EFD143F3}"/>
                </a:ext>
              </a:extLst>
            </p:cNvPr>
            <p:cNvSpPr/>
            <p:nvPr/>
          </p:nvSpPr>
          <p:spPr bwMode="auto">
            <a:xfrm>
              <a:off x="5063109" y="3930076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AD1AE4-E463-4860-960C-B8BE73F92681}"/>
                </a:ext>
              </a:extLst>
            </p:cNvPr>
            <p:cNvSpPr/>
            <p:nvPr/>
          </p:nvSpPr>
          <p:spPr bwMode="auto">
            <a:xfrm>
              <a:off x="5928179" y="390195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03857D-F453-4987-880A-A89B8685570F}"/>
                </a:ext>
              </a:extLst>
            </p:cNvPr>
            <p:cNvSpPr/>
            <p:nvPr/>
          </p:nvSpPr>
          <p:spPr bwMode="auto">
            <a:xfrm>
              <a:off x="6793249" y="3889118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BFC532-DB10-4EA2-8BB7-DFC44F1D3732}"/>
                </a:ext>
              </a:extLst>
            </p:cNvPr>
            <p:cNvSpPr/>
            <p:nvPr/>
          </p:nvSpPr>
          <p:spPr bwMode="auto">
            <a:xfrm>
              <a:off x="7225782" y="3911978"/>
              <a:ext cx="27432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BAB9D2D9-C368-4C6D-A1C5-92C022CD4A40}"/>
              </a:ext>
            </a:extLst>
          </p:cNvPr>
          <p:cNvSpPr/>
          <p:nvPr/>
        </p:nvSpPr>
        <p:spPr bwMode="auto">
          <a:xfrm>
            <a:off x="2649105" y="445745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BE688E0-ED38-4848-8E5B-9DA990C467A7}"/>
              </a:ext>
            </a:extLst>
          </p:cNvPr>
          <p:cNvSpPr/>
          <p:nvPr/>
        </p:nvSpPr>
        <p:spPr bwMode="auto">
          <a:xfrm>
            <a:off x="5774473" y="445599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474839-E1FB-477F-8F61-52B08BBABA60}"/>
              </a:ext>
            </a:extLst>
          </p:cNvPr>
          <p:cNvSpPr/>
          <p:nvPr/>
        </p:nvSpPr>
        <p:spPr bwMode="auto">
          <a:xfrm>
            <a:off x="8902490" y="451402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00139B-BA8B-436F-A167-3D3BB4B88EFD}"/>
              </a:ext>
            </a:extLst>
          </p:cNvPr>
          <p:cNvSpPr txBox="1"/>
          <p:nvPr/>
        </p:nvSpPr>
        <p:spPr>
          <a:xfrm>
            <a:off x="4013994" y="4501968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A56D46-882A-4E68-9B8D-DBABABF8E259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flipV="1">
            <a:off x="1329110" y="4262367"/>
            <a:ext cx="479837" cy="2683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850E3486-342B-415F-A0B6-987C1ACB0659}"/>
              </a:ext>
            </a:extLst>
          </p:cNvPr>
          <p:cNvSpPr/>
          <p:nvPr/>
        </p:nvSpPr>
        <p:spPr bwMode="auto">
          <a:xfrm rot="16200000">
            <a:off x="2794087" y="2730070"/>
            <a:ext cx="432533" cy="1861054"/>
          </a:xfrm>
          <a:prstGeom prst="rightBrace">
            <a:avLst>
              <a:gd name="adj1" fmla="val 44573"/>
              <a:gd name="adj2" fmla="val 50000"/>
            </a:avLst>
          </a:prstGeom>
          <a:ln w="1905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A79EDD58-FA8D-413D-B8CC-8F14080F1421}"/>
              </a:ext>
            </a:extLst>
          </p:cNvPr>
          <p:cNvSpPr/>
          <p:nvPr/>
        </p:nvSpPr>
        <p:spPr bwMode="auto">
          <a:xfrm rot="16200000">
            <a:off x="5911635" y="2696700"/>
            <a:ext cx="432533" cy="1888353"/>
          </a:xfrm>
          <a:prstGeom prst="rightBrace">
            <a:avLst>
              <a:gd name="adj1" fmla="val 38534"/>
              <a:gd name="adj2" fmla="val 50000"/>
            </a:avLst>
          </a:prstGeom>
          <a:ln w="1905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BCAE5F00-9CDF-4384-AE24-02F065F0A5B1}"/>
              </a:ext>
            </a:extLst>
          </p:cNvPr>
          <p:cNvSpPr/>
          <p:nvPr/>
        </p:nvSpPr>
        <p:spPr bwMode="auto">
          <a:xfrm rot="16200000">
            <a:off x="9039652" y="2719891"/>
            <a:ext cx="432533" cy="1888353"/>
          </a:xfrm>
          <a:prstGeom prst="rightBrace">
            <a:avLst>
              <a:gd name="adj1" fmla="val 48601"/>
              <a:gd name="adj2" fmla="val 50000"/>
            </a:avLst>
          </a:prstGeom>
          <a:ln w="1905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8FDA74-C58F-468B-9377-7F0E314525B0}"/>
              </a:ext>
            </a:extLst>
          </p:cNvPr>
          <p:cNvCxnSpPr>
            <a:cxnSpLocks/>
            <a:stCxn id="82" idx="1"/>
            <a:endCxn id="79" idx="3"/>
          </p:cNvCxnSpPr>
          <p:nvPr/>
        </p:nvCxnSpPr>
        <p:spPr bwMode="auto">
          <a:xfrm flipH="1">
            <a:off x="2052527" y="4052533"/>
            <a:ext cx="1888353" cy="1809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B1A30F0-D468-41FD-BB51-A74DA7D5119F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 bwMode="auto">
          <a:xfrm flipH="1">
            <a:off x="5183723" y="4052533"/>
            <a:ext cx="1888353" cy="1809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21A028-D235-489B-941B-7BB79B8B54D7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 bwMode="auto">
          <a:xfrm flipV="1">
            <a:off x="8311740" y="4052533"/>
            <a:ext cx="1888353" cy="1809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823E80C-1E2F-42D7-935C-10FEBFD3393E}"/>
              </a:ext>
            </a:extLst>
          </p:cNvPr>
          <p:cNvSpPr txBox="1"/>
          <p:nvPr/>
        </p:nvSpPr>
        <p:spPr>
          <a:xfrm>
            <a:off x="2767101" y="3187863"/>
            <a:ext cx="459204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Phase A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7A63D6-8236-45CC-89C6-5F44BFAC39AD}"/>
              </a:ext>
            </a:extLst>
          </p:cNvPr>
          <p:cNvSpPr txBox="1"/>
          <p:nvPr/>
        </p:nvSpPr>
        <p:spPr>
          <a:xfrm>
            <a:off x="5937935" y="3187863"/>
            <a:ext cx="459204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Phase B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3F6AF-62F7-4AB1-BA85-BDA5544AD9E2}"/>
              </a:ext>
            </a:extLst>
          </p:cNvPr>
          <p:cNvSpPr txBox="1"/>
          <p:nvPr/>
        </p:nvSpPr>
        <p:spPr>
          <a:xfrm>
            <a:off x="9026314" y="3187863"/>
            <a:ext cx="459204" cy="24622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Phase C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CBAB255-6C4C-4E62-AC70-2995EDF16160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 bwMode="auto">
          <a:xfrm flipH="1" flipV="1">
            <a:off x="2683450" y="4178522"/>
            <a:ext cx="5828" cy="32580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C8E0BE2-6D94-4F59-817C-5B619306F03B}"/>
              </a:ext>
            </a:extLst>
          </p:cNvPr>
          <p:cNvCxnSpPr>
            <a:cxnSpLocks/>
            <a:stCxn id="84" idx="1"/>
            <a:endCxn id="67" idx="3"/>
          </p:cNvCxnSpPr>
          <p:nvPr/>
        </p:nvCxnSpPr>
        <p:spPr bwMode="auto">
          <a:xfrm flipV="1">
            <a:off x="5814646" y="4178522"/>
            <a:ext cx="0" cy="3243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B35A176-8DD0-4C17-90D0-838651C154AD}"/>
              </a:ext>
            </a:extLst>
          </p:cNvPr>
          <p:cNvCxnSpPr>
            <a:cxnSpLocks/>
            <a:stCxn id="84" idx="7"/>
            <a:endCxn id="67" idx="5"/>
          </p:cNvCxnSpPr>
          <p:nvPr/>
        </p:nvCxnSpPr>
        <p:spPr bwMode="auto">
          <a:xfrm flipV="1">
            <a:off x="6008620" y="4178522"/>
            <a:ext cx="0" cy="3243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A925BE-018B-4334-99C1-AADF96CF263F}"/>
              </a:ext>
            </a:extLst>
          </p:cNvPr>
          <p:cNvCxnSpPr>
            <a:cxnSpLocks/>
            <a:stCxn id="83" idx="7"/>
            <a:endCxn id="80" idx="5"/>
          </p:cNvCxnSpPr>
          <p:nvPr/>
        </p:nvCxnSpPr>
        <p:spPr bwMode="auto">
          <a:xfrm flipH="1" flipV="1">
            <a:off x="2877424" y="4178522"/>
            <a:ext cx="5828" cy="32580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BA6389D-68FD-42F4-A634-02E60060D004}"/>
              </a:ext>
            </a:extLst>
          </p:cNvPr>
          <p:cNvCxnSpPr>
            <a:cxnSpLocks/>
            <a:stCxn id="85" idx="7"/>
            <a:endCxn id="73" idx="5"/>
          </p:cNvCxnSpPr>
          <p:nvPr/>
        </p:nvCxnSpPr>
        <p:spPr bwMode="auto">
          <a:xfrm flipV="1">
            <a:off x="9136637" y="4178522"/>
            <a:ext cx="0" cy="38236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8263D0-285B-46AA-8AAC-825A5749CF0E}"/>
              </a:ext>
            </a:extLst>
          </p:cNvPr>
          <p:cNvCxnSpPr>
            <a:cxnSpLocks/>
            <a:stCxn id="85" idx="1"/>
            <a:endCxn id="73" idx="3"/>
          </p:cNvCxnSpPr>
          <p:nvPr/>
        </p:nvCxnSpPr>
        <p:spPr bwMode="auto">
          <a:xfrm flipV="1">
            <a:off x="8942663" y="4178522"/>
            <a:ext cx="0" cy="38236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7720BBC-DB47-4840-B2A1-2C58E8211BCD}"/>
              </a:ext>
            </a:extLst>
          </p:cNvPr>
          <p:cNvSpPr txBox="1"/>
          <p:nvPr/>
        </p:nvSpPr>
        <p:spPr>
          <a:xfrm>
            <a:off x="1189970" y="5217701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67E2FD9-EED4-4EB9-A7B5-40872145DB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47902" y="4321088"/>
            <a:ext cx="19513" cy="8481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537BF11-6B23-4175-ACCB-54D342651CE6}"/>
              </a:ext>
            </a:extLst>
          </p:cNvPr>
          <p:cNvSpPr txBox="1"/>
          <p:nvPr/>
        </p:nvSpPr>
        <p:spPr>
          <a:xfrm>
            <a:off x="2634568" y="6065178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Regulator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A978DDF-6558-46A9-880C-EA3CF6E40F21}"/>
              </a:ext>
            </a:extLst>
          </p:cNvPr>
          <p:cNvSpPr txBox="1"/>
          <p:nvPr/>
        </p:nvSpPr>
        <p:spPr>
          <a:xfrm>
            <a:off x="999460" y="2881282"/>
            <a:ext cx="1912464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Device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Bypass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87C4C6-DF3B-4CAD-813D-9184719C3897}"/>
              </a:ext>
            </a:extLst>
          </p:cNvPr>
          <p:cNvCxnSpPr>
            <a:cxnSpLocks/>
          </p:cNvCxnSpPr>
          <p:nvPr/>
        </p:nvCxnSpPr>
        <p:spPr bwMode="auto">
          <a:xfrm>
            <a:off x="2140215" y="3177488"/>
            <a:ext cx="549063" cy="679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E43756-0B90-4277-A502-067D86729D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4043" y="4230651"/>
            <a:ext cx="8525" cy="2268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2CC26C8-8F4B-4328-BC03-696FA3D9B72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67102" y="4917716"/>
            <a:ext cx="14888" cy="1094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86E05FBF-3BDC-4E3D-A721-7015DA4D8C2B}"/>
              </a:ext>
            </a:extLst>
          </p:cNvPr>
          <p:cNvSpPr txBox="1"/>
          <p:nvPr/>
        </p:nvSpPr>
        <p:spPr>
          <a:xfrm>
            <a:off x="3544622" y="4948370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711854A-54EC-4D18-9EC7-239408792F0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94769" y="4343580"/>
            <a:ext cx="3190" cy="5415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986A7C7-EE27-4548-A66A-EA8E6BC963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35888" y="4369707"/>
            <a:ext cx="18207" cy="9886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E6E5BA5-80AA-42D3-88B9-5887B6438B86}"/>
              </a:ext>
            </a:extLst>
          </p:cNvPr>
          <p:cNvSpPr txBox="1"/>
          <p:nvPr/>
        </p:nvSpPr>
        <p:spPr>
          <a:xfrm>
            <a:off x="9609345" y="5811949"/>
            <a:ext cx="2340475" cy="95582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ysClr val="windowText" lastClr="000000"/>
                </a:solidFill>
              </a:rPr>
              <a:t>Phase B and Phase C sections contain the same configuration of assets as Phase A. 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288483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Single Phase Fuse Bank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568090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6095874" y="4191549"/>
            <a:ext cx="1665894" cy="1379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Fuse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182747" y="3781382"/>
            <a:ext cx="1699790" cy="19671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Underground Single Phase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02D5F-C20A-40A0-8333-C0A890CFE212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6A235-0670-46C3-A2DE-EA3F5E6D8AE3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8575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9CDF76F-23E4-4DFB-99F1-FA35759427E7}"/>
              </a:ext>
            </a:extLst>
          </p:cNvPr>
          <p:cNvSpPr/>
          <p:nvPr/>
        </p:nvSpPr>
        <p:spPr bwMode="auto">
          <a:xfrm rot="10800000">
            <a:off x="4452756" y="3287287"/>
            <a:ext cx="2979670" cy="899789"/>
          </a:xfrm>
          <a:custGeom>
            <a:avLst/>
            <a:gdLst>
              <a:gd name="connsiteX0" fmla="*/ 1479971 w 2979670"/>
              <a:gd name="connsiteY0" fmla="*/ 899789 h 899789"/>
              <a:gd name="connsiteX1" fmla="*/ 1157339 w 2979670"/>
              <a:gd name="connsiteY1" fmla="*/ 803993 h 899789"/>
              <a:gd name="connsiteX2" fmla="*/ 1157339 w 2979670"/>
              <a:gd name="connsiteY2" fmla="*/ 547298 h 899789"/>
              <a:gd name="connsiteX3" fmla="*/ 0 w 2979670"/>
              <a:gd name="connsiteY3" fmla="*/ 547298 h 899789"/>
              <a:gd name="connsiteX4" fmla="*/ 0 w 2979670"/>
              <a:gd name="connsiteY4" fmla="*/ 0 h 899789"/>
              <a:gd name="connsiteX5" fmla="*/ 2979670 w 2979670"/>
              <a:gd name="connsiteY5" fmla="*/ 0 h 899789"/>
              <a:gd name="connsiteX6" fmla="*/ 2979670 w 2979670"/>
              <a:gd name="connsiteY6" fmla="*/ 547298 h 899789"/>
              <a:gd name="connsiteX7" fmla="*/ 1802602 w 2979670"/>
              <a:gd name="connsiteY7" fmla="*/ 547298 h 899789"/>
              <a:gd name="connsiteX8" fmla="*/ 1802602 w 2979670"/>
              <a:gd name="connsiteY8" fmla="*/ 803993 h 89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9670" h="899789">
                <a:moveTo>
                  <a:pt x="1479971" y="899789"/>
                </a:moveTo>
                <a:lnTo>
                  <a:pt x="1157339" y="803993"/>
                </a:lnTo>
                <a:lnTo>
                  <a:pt x="1157339" y="547298"/>
                </a:lnTo>
                <a:lnTo>
                  <a:pt x="0" y="547298"/>
                </a:lnTo>
                <a:lnTo>
                  <a:pt x="0" y="0"/>
                </a:lnTo>
                <a:lnTo>
                  <a:pt x="2979670" y="0"/>
                </a:lnTo>
                <a:lnTo>
                  <a:pt x="2979670" y="547298"/>
                </a:lnTo>
                <a:lnTo>
                  <a:pt x="1802602" y="547298"/>
                </a:lnTo>
                <a:lnTo>
                  <a:pt x="1802602" y="80399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Single Phase Fuse Bank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2D5-EC16-4A00-8280-B342CEB9D13B}"/>
              </a:ext>
            </a:extLst>
          </p:cNvPr>
          <p:cNvSpPr txBox="1"/>
          <p:nvPr/>
        </p:nvSpPr>
        <p:spPr>
          <a:xfrm>
            <a:off x="6988244" y="4584607"/>
            <a:ext cx="1469726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 Load Break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998521" y="3455115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6183F-6771-47E7-94FF-9EF7C97D0E86}"/>
              </a:ext>
            </a:extLst>
          </p:cNvPr>
          <p:cNvSpPr txBox="1"/>
          <p:nvPr/>
        </p:nvSpPr>
        <p:spPr>
          <a:xfrm>
            <a:off x="5575131" y="4980296"/>
            <a:ext cx="1351095" cy="41572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</a:t>
            </a:r>
            <a:r>
              <a:rPr lang="en-US" sz="800" b="1" dirty="0">
                <a:solidFill>
                  <a:schemeClr val="bg1"/>
                </a:solidFill>
              </a:rPr>
              <a:t> Medium Voltage Fusel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AT: </a:t>
            </a:r>
            <a:r>
              <a:rPr lang="en-US" sz="800" b="1" dirty="0">
                <a:solidFill>
                  <a:schemeClr val="bg1"/>
                </a:solidFill>
              </a:rPr>
              <a:t>Bayonet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70" idx="3"/>
          </p:cNvCxnSpPr>
          <p:nvPr/>
        </p:nvCxnSpPr>
        <p:spPr bwMode="auto">
          <a:xfrm>
            <a:off x="66774" y="3913162"/>
            <a:ext cx="4712260" cy="2457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769934" y="2951914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2E66-2EA5-4ABB-8100-7A1C0257F112}"/>
              </a:ext>
            </a:extLst>
          </p:cNvPr>
          <p:cNvSpPr txBox="1"/>
          <p:nvPr/>
        </p:nvSpPr>
        <p:spPr>
          <a:xfrm>
            <a:off x="5149920" y="2398392"/>
            <a:ext cx="161114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Fuse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Pad Mounted Single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8DC96-ED68-4277-9E22-361EEA107BC5}"/>
              </a:ext>
            </a:extLst>
          </p:cNvPr>
          <p:cNvSpPr/>
          <p:nvPr/>
        </p:nvSpPr>
        <p:spPr bwMode="auto">
          <a:xfrm>
            <a:off x="7109994" y="3803306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29CC2E-C991-4E51-9DC5-D3ACB2915B09}"/>
              </a:ext>
            </a:extLst>
          </p:cNvPr>
          <p:cNvSpPr/>
          <p:nvPr/>
        </p:nvSpPr>
        <p:spPr bwMode="auto">
          <a:xfrm>
            <a:off x="4504714" y="380057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64" idx="0"/>
            <a:endCxn id="45" idx="3"/>
          </p:cNvCxnSpPr>
          <p:nvPr/>
        </p:nvCxnSpPr>
        <p:spPr bwMode="auto">
          <a:xfrm flipV="1">
            <a:off x="5253642" y="3271954"/>
            <a:ext cx="699172" cy="5376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63" idx="0"/>
            <a:endCxn id="45" idx="3"/>
          </p:cNvCxnSpPr>
          <p:nvPr/>
        </p:nvCxnSpPr>
        <p:spPr bwMode="auto">
          <a:xfrm flipH="1" flipV="1">
            <a:off x="5952814" y="3271954"/>
            <a:ext cx="2676" cy="54052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65" idx="0"/>
            <a:endCxn id="45" idx="3"/>
          </p:cNvCxnSpPr>
          <p:nvPr/>
        </p:nvCxnSpPr>
        <p:spPr bwMode="auto">
          <a:xfrm flipH="1" flipV="1">
            <a:off x="5952814" y="3271954"/>
            <a:ext cx="645263" cy="55248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V="1">
            <a:off x="7109994" y="3913162"/>
            <a:ext cx="5013056" cy="27304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44C4482-5411-407E-BC77-BC5E0F8D1366}"/>
              </a:ext>
            </a:extLst>
          </p:cNvPr>
          <p:cNvSpPr/>
          <p:nvPr/>
        </p:nvSpPr>
        <p:spPr bwMode="auto">
          <a:xfrm>
            <a:off x="5818330" y="3812483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34C3199-B8A6-4E9D-A485-4C2FF886D708}"/>
              </a:ext>
            </a:extLst>
          </p:cNvPr>
          <p:cNvSpPr/>
          <p:nvPr/>
        </p:nvSpPr>
        <p:spPr bwMode="auto">
          <a:xfrm>
            <a:off x="5116482" y="380959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5521EE6-58E4-4AB9-8F2A-456E03D9295C}"/>
              </a:ext>
            </a:extLst>
          </p:cNvPr>
          <p:cNvSpPr/>
          <p:nvPr/>
        </p:nvSpPr>
        <p:spPr bwMode="auto">
          <a:xfrm>
            <a:off x="6460917" y="382444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CFEE0-72F9-48F3-8EB7-AB13EC7C93B1}"/>
              </a:ext>
            </a:extLst>
          </p:cNvPr>
          <p:cNvSpPr txBox="1"/>
          <p:nvPr/>
        </p:nvSpPr>
        <p:spPr>
          <a:xfrm>
            <a:off x="3689461" y="3320741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AB4CCF-A857-4F86-96D7-52CC89A25B2C}"/>
              </a:ext>
            </a:extLst>
          </p:cNvPr>
          <p:cNvSpPr txBox="1"/>
          <p:nvPr/>
        </p:nvSpPr>
        <p:spPr>
          <a:xfrm>
            <a:off x="7465587" y="3332446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7C98D8-16F3-47E0-BFD5-9E07819515BF}"/>
              </a:ext>
            </a:extLst>
          </p:cNvPr>
          <p:cNvSpPr txBox="1"/>
          <p:nvPr/>
        </p:nvSpPr>
        <p:spPr>
          <a:xfrm>
            <a:off x="3921076" y="4623063"/>
            <a:ext cx="1469726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Elbow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Single Phase Load Break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2146E-8D79-4964-A8F4-56E004065A6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5177" y="4283260"/>
            <a:ext cx="276928" cy="3398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116B95-3A14-492C-842B-69D212029A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956900" y="4390716"/>
            <a:ext cx="0" cy="529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983CAB-1723-40E6-AA01-AB32C1969A2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22227" y="4291508"/>
            <a:ext cx="277666" cy="3398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006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D8D-B1D2-BF4B-A58E-FA783FF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Open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D275-CCF3-6A4A-A35C-8FF4219749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2625" y="1097309"/>
            <a:ext cx="10826496" cy="246221"/>
          </a:xfrm>
        </p:spPr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B6198-68ED-6D4B-940C-DB86B116E19A}"/>
              </a:ext>
            </a:extLst>
          </p:cNvPr>
          <p:cNvSpPr txBox="1"/>
          <p:nvPr/>
        </p:nvSpPr>
        <p:spPr>
          <a:xfrm>
            <a:off x="397155" y="5568090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3BA159-1411-479E-B1D8-07D4BF4ECF58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60DB0-7A6F-4F32-9B8D-F9214001043D}"/>
              </a:ext>
            </a:extLst>
          </p:cNvPr>
          <p:cNvSpPr txBox="1"/>
          <p:nvPr/>
        </p:nvSpPr>
        <p:spPr>
          <a:xfrm>
            <a:off x="6095874" y="4191549"/>
            <a:ext cx="2282582" cy="24621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Regulator Open Delta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CDDD46-6145-40BA-8E01-BA310137D66C}"/>
              </a:ext>
            </a:extLst>
          </p:cNvPr>
          <p:cNvSpPr txBox="1"/>
          <p:nvPr/>
        </p:nvSpPr>
        <p:spPr>
          <a:xfrm>
            <a:off x="1182747" y="3781382"/>
            <a:ext cx="1699790" cy="19671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02D5F-C20A-40A0-8333-C0A890CFE212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6A235-0670-46C3-A2DE-EA3F5E6D8AE3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95D001A9-D312-4DD2-95E1-F69FC934A54F}"/>
              </a:ext>
            </a:extLst>
          </p:cNvPr>
          <p:cNvSpPr/>
          <p:nvPr/>
        </p:nvSpPr>
        <p:spPr bwMode="auto">
          <a:xfrm>
            <a:off x="7162636" y="2720676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511B13-3FFF-4C39-ABC8-95E52C9E9E8A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5950965" y="2994996"/>
            <a:ext cx="1348831" cy="906143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0078D-D08B-4A20-A9C7-8C65D993075B}"/>
              </a:ext>
            </a:extLst>
          </p:cNvPr>
          <p:cNvSpPr/>
          <p:nvPr/>
        </p:nvSpPr>
        <p:spPr>
          <a:xfrm>
            <a:off x="6821641" y="3309022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Regulator and Regulator Unit Table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73E47-2B93-4B0C-A914-E101A68C50A0}"/>
              </a:ext>
            </a:extLst>
          </p:cNvPr>
          <p:cNvSpPr/>
          <p:nvPr/>
        </p:nvSpPr>
        <p:spPr bwMode="auto">
          <a:xfrm>
            <a:off x="5715908" y="269602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8103A6-1E52-4ABE-BDED-9A9B4EA33B4A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 bwMode="auto">
          <a:xfrm>
            <a:off x="5853068" y="3016065"/>
            <a:ext cx="910" cy="838205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9D3795-9F20-44C8-B9F6-8B00F3B8A12C}"/>
              </a:ext>
            </a:extLst>
          </p:cNvPr>
          <p:cNvSpPr txBox="1"/>
          <p:nvPr/>
        </p:nvSpPr>
        <p:spPr>
          <a:xfrm>
            <a:off x="6086060" y="2658701"/>
            <a:ext cx="359021" cy="24621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Pole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6955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2FB8-55BD-5E40-964B-8E2E5FC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Primary 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9D65-95AA-D947-BB36-261222ED6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Simple Representation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6E55A-C1D6-7345-AA70-063BC98E225D}"/>
              </a:ext>
            </a:extLst>
          </p:cNvPr>
          <p:cNvCxnSpPr/>
          <p:nvPr/>
        </p:nvCxnSpPr>
        <p:spPr bwMode="auto">
          <a:xfrm>
            <a:off x="0" y="4428345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CFC5A-E54F-064D-A54B-269355D84DD1}"/>
              </a:ext>
            </a:extLst>
          </p:cNvPr>
          <p:cNvSpPr txBox="1"/>
          <p:nvPr/>
        </p:nvSpPr>
        <p:spPr>
          <a:xfrm>
            <a:off x="5007432" y="5588403"/>
            <a:ext cx="3099838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Utility Pole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a typeface="+mn-ea"/>
                <a:cs typeface="+mn-cs"/>
              </a:rPr>
              <a:t>Point in the Structure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DB2D9-6B91-1B45-B60C-E888D152DCF8}"/>
              </a:ext>
            </a:extLst>
          </p:cNvPr>
          <p:cNvSpPr txBox="1"/>
          <p:nvPr/>
        </p:nvSpPr>
        <p:spPr>
          <a:xfrm>
            <a:off x="1710965" y="4516039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Wire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Represented as a line</a:t>
            </a:r>
            <a:endParaRPr lang="en-US" sz="14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D40DCA-CFAB-C240-9FFC-EABD16997EA3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>
            <a:off x="5524107" y="3260848"/>
            <a:ext cx="0" cy="116506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E2E909-F916-2A43-BF03-7D8BDAB1342A}"/>
              </a:ext>
            </a:extLst>
          </p:cNvPr>
          <p:cNvSpPr txBox="1"/>
          <p:nvPr/>
        </p:nvSpPr>
        <p:spPr>
          <a:xfrm>
            <a:off x="5720182" y="3907511"/>
            <a:ext cx="241639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Tap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Represented as a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3DBEE-0795-7D4B-B6E5-D936BCDAA9F2}"/>
              </a:ext>
            </a:extLst>
          </p:cNvPr>
          <p:cNvSpPr/>
          <p:nvPr/>
        </p:nvSpPr>
        <p:spPr bwMode="auto">
          <a:xfrm>
            <a:off x="5373278" y="291431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44C6A-6298-C148-8461-A435D86D5BA9}"/>
              </a:ext>
            </a:extLst>
          </p:cNvPr>
          <p:cNvSpPr txBox="1"/>
          <p:nvPr/>
        </p:nvSpPr>
        <p:spPr>
          <a:xfrm>
            <a:off x="4509152" y="2394873"/>
            <a:ext cx="233156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Overhead Primary Meter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  <a:ea typeface="+mn-ea"/>
                <a:cs typeface="+mn-cs"/>
              </a:rPr>
              <a:t>Represented as a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A1A33-30B9-404C-8349-31A27E331A64}"/>
              </a:ext>
            </a:extLst>
          </p:cNvPr>
          <p:cNvSpPr txBox="1"/>
          <p:nvPr/>
        </p:nvSpPr>
        <p:spPr>
          <a:xfrm>
            <a:off x="5720182" y="3554930"/>
            <a:ext cx="241639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BDA40-3C84-4E46-BA3B-BD04D1E4D05F}"/>
              </a:ext>
            </a:extLst>
          </p:cNvPr>
          <p:cNvCxnSpPr>
            <a:cxnSpLocks/>
          </p:cNvCxnSpPr>
          <p:nvPr/>
        </p:nvCxnSpPr>
        <p:spPr bwMode="auto">
          <a:xfrm>
            <a:off x="5524104" y="4442739"/>
            <a:ext cx="0" cy="82061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2D312E9-B10C-E949-885A-E9650A77FFD8}"/>
              </a:ext>
            </a:extLst>
          </p:cNvPr>
          <p:cNvSpPr>
            <a:spLocks noChangeAspect="1"/>
          </p:cNvSpPr>
          <p:nvPr/>
        </p:nvSpPr>
        <p:spPr bwMode="auto">
          <a:xfrm>
            <a:off x="5328030" y="4989033"/>
            <a:ext cx="392153" cy="450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E40CB-3E3D-F546-873A-C9B16149F457}"/>
              </a:ext>
            </a:extLst>
          </p:cNvPr>
          <p:cNvSpPr/>
          <p:nvPr/>
        </p:nvSpPr>
        <p:spPr bwMode="auto">
          <a:xfrm>
            <a:off x="5373278" y="4243089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15E9B-443D-5F44-9B0B-D0937CCD0E88}"/>
              </a:ext>
            </a:extLst>
          </p:cNvPr>
          <p:cNvSpPr txBox="1"/>
          <p:nvPr/>
        </p:nvSpPr>
        <p:spPr>
          <a:xfrm>
            <a:off x="5674936" y="4654688"/>
            <a:ext cx="241639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Structural Attachment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42BB8-A53D-ED49-AC65-F47D2DBB15F4}"/>
              </a:ext>
            </a:extLst>
          </p:cNvPr>
          <p:cNvSpPr txBox="1"/>
          <p:nvPr/>
        </p:nvSpPr>
        <p:spPr>
          <a:xfrm>
            <a:off x="9161583" y="4840637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986821"/>
      </p:ext>
    </p:extLst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Open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</a:t>
            </a:r>
          </a:p>
        </p:txBody>
      </p: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919166" y="5508148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921452" y="5931623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2491196-85F7-493B-BE64-5A6806A41DB6}"/>
              </a:ext>
            </a:extLst>
          </p:cNvPr>
          <p:cNvSpPr/>
          <p:nvPr/>
        </p:nvSpPr>
        <p:spPr bwMode="auto">
          <a:xfrm>
            <a:off x="5716818" y="3854270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94A1F4-6F73-4BB6-8E0B-47A0D6F295A0}"/>
              </a:ext>
            </a:extLst>
          </p:cNvPr>
          <p:cNvSpPr txBox="1"/>
          <p:nvPr/>
        </p:nvSpPr>
        <p:spPr>
          <a:xfrm>
            <a:off x="6095874" y="4191549"/>
            <a:ext cx="2282582" cy="24621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Overhead Three Phase Regulator Open Delta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B0C308C-2AF0-4EBD-868F-411D85B3DC5E}"/>
              </a:ext>
            </a:extLst>
          </p:cNvPr>
          <p:cNvCxnSpPr>
            <a:cxnSpLocks/>
          </p:cNvCxnSpPr>
          <p:nvPr/>
        </p:nvCxnSpPr>
        <p:spPr bwMode="auto">
          <a:xfrm>
            <a:off x="-127" y="3978095"/>
            <a:ext cx="5554196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027FE3-C70B-413D-93A4-CCF82606155B}"/>
              </a:ext>
            </a:extLst>
          </p:cNvPr>
          <p:cNvCxnSpPr>
            <a:cxnSpLocks/>
          </p:cNvCxnSpPr>
          <p:nvPr/>
        </p:nvCxnSpPr>
        <p:spPr bwMode="auto">
          <a:xfrm>
            <a:off x="6153887" y="3978095"/>
            <a:ext cx="6038113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5DFEB3D9-1520-4F8A-8535-2155862D4090}"/>
              </a:ext>
            </a:extLst>
          </p:cNvPr>
          <p:cNvSpPr/>
          <p:nvPr/>
        </p:nvSpPr>
        <p:spPr bwMode="auto">
          <a:xfrm>
            <a:off x="7162636" y="2720676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B9616E9-622D-4BE9-B626-7A1673508795}"/>
              </a:ext>
            </a:extLst>
          </p:cNvPr>
          <p:cNvSpPr/>
          <p:nvPr/>
        </p:nvSpPr>
        <p:spPr>
          <a:xfrm>
            <a:off x="6821641" y="3309022"/>
            <a:ext cx="2792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Relationship 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Between Regulator and Regulator Unit Table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DCA0671-A82E-4A34-88A4-BE895D933F5E}"/>
              </a:ext>
            </a:extLst>
          </p:cNvPr>
          <p:cNvSpPr/>
          <p:nvPr/>
        </p:nvSpPr>
        <p:spPr bwMode="auto">
          <a:xfrm>
            <a:off x="5715908" y="2696025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318E8D-D0D1-4FA4-937F-8F4195583D15}"/>
              </a:ext>
            </a:extLst>
          </p:cNvPr>
          <p:cNvSpPr txBox="1"/>
          <p:nvPr/>
        </p:nvSpPr>
        <p:spPr>
          <a:xfrm>
            <a:off x="6086060" y="2658701"/>
            <a:ext cx="359021" cy="24621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Pole 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B722EF-4DA9-4FFF-8B27-66CB9C7B3013}"/>
              </a:ext>
            </a:extLst>
          </p:cNvPr>
          <p:cNvCxnSpPr>
            <a:cxnSpLocks/>
          </p:cNvCxnSpPr>
          <p:nvPr/>
        </p:nvCxnSpPr>
        <p:spPr bwMode="auto">
          <a:xfrm>
            <a:off x="4563978" y="3123669"/>
            <a:ext cx="235260" cy="18535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0BFBC55-FCE5-4470-84EA-20BD5E24155D}"/>
              </a:ext>
            </a:extLst>
          </p:cNvPr>
          <p:cNvSpPr txBox="1"/>
          <p:nvPr/>
        </p:nvSpPr>
        <p:spPr>
          <a:xfrm>
            <a:off x="445713" y="356675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13537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29A6AE83-2759-4BBF-8B95-F923E4A0D0B7}"/>
              </a:ext>
            </a:extLst>
          </p:cNvPr>
          <p:cNvSpPr/>
          <p:nvPr/>
        </p:nvSpPr>
        <p:spPr bwMode="auto">
          <a:xfrm>
            <a:off x="2219943" y="3424592"/>
            <a:ext cx="7717685" cy="2037835"/>
          </a:xfrm>
          <a:custGeom>
            <a:avLst/>
            <a:gdLst>
              <a:gd name="connsiteX0" fmla="*/ 0 w 5497975"/>
              <a:gd name="connsiteY0" fmla="*/ 0 h 2037835"/>
              <a:gd name="connsiteX1" fmla="*/ 5497975 w 5497975"/>
              <a:gd name="connsiteY1" fmla="*/ 0 h 2037835"/>
              <a:gd name="connsiteX2" fmla="*/ 5497975 w 5497975"/>
              <a:gd name="connsiteY2" fmla="*/ 1419960 h 2037835"/>
              <a:gd name="connsiteX3" fmla="*/ 3280688 w 5497975"/>
              <a:gd name="connsiteY3" fmla="*/ 1419960 h 2037835"/>
              <a:gd name="connsiteX4" fmla="*/ 3280688 w 5497975"/>
              <a:gd name="connsiteY4" fmla="*/ 1867103 h 2037835"/>
              <a:gd name="connsiteX5" fmla="*/ 2789707 w 5497975"/>
              <a:gd name="connsiteY5" fmla="*/ 2037835 h 2037835"/>
              <a:gd name="connsiteX6" fmla="*/ 2298726 w 5497975"/>
              <a:gd name="connsiteY6" fmla="*/ 1867103 h 2037835"/>
              <a:gd name="connsiteX7" fmla="*/ 2298726 w 5497975"/>
              <a:gd name="connsiteY7" fmla="*/ 1419960 h 2037835"/>
              <a:gd name="connsiteX8" fmla="*/ 0 w 5497975"/>
              <a:gd name="connsiteY8" fmla="*/ 1419960 h 203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7975" h="2037835">
                <a:moveTo>
                  <a:pt x="0" y="0"/>
                </a:moveTo>
                <a:lnTo>
                  <a:pt x="5497975" y="0"/>
                </a:lnTo>
                <a:lnTo>
                  <a:pt x="5497975" y="1419960"/>
                </a:lnTo>
                <a:lnTo>
                  <a:pt x="3280688" y="1419960"/>
                </a:lnTo>
                <a:lnTo>
                  <a:pt x="3280688" y="1867103"/>
                </a:lnTo>
                <a:lnTo>
                  <a:pt x="2789707" y="2037835"/>
                </a:lnTo>
                <a:lnTo>
                  <a:pt x="2298726" y="1867103"/>
                </a:lnTo>
                <a:lnTo>
                  <a:pt x="2298726" y="1419960"/>
                </a:lnTo>
                <a:lnTo>
                  <a:pt x="0" y="141996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9E63-BED5-491B-AAB1-0B41DF3E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Three Phase Regulator Open Delta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2646-0685-4E05-BD33-9A12FB0D2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E6439-E238-4A19-9589-802C001B8089}"/>
              </a:ext>
            </a:extLst>
          </p:cNvPr>
          <p:cNvSpPr txBox="1"/>
          <p:nvPr/>
        </p:nvSpPr>
        <p:spPr>
          <a:xfrm>
            <a:off x="445713" y="3585808"/>
            <a:ext cx="1608360" cy="36932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Line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Conductor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890C6-A243-4600-8680-67A66A44C3C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38100" y="4023714"/>
            <a:ext cx="3431184" cy="7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0E3701E-6507-4DA4-B8D1-9327F5B5530A}"/>
              </a:ext>
            </a:extLst>
          </p:cNvPr>
          <p:cNvSpPr txBox="1"/>
          <p:nvPr/>
        </p:nvSpPr>
        <p:spPr>
          <a:xfrm>
            <a:off x="8966071" y="3044545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45" name="Flowchart: Decision 8">
            <a:extLst>
              <a:ext uri="{FF2B5EF4-FFF2-40B4-BE49-F238E27FC236}">
                <a16:creationId xmlns:a16="http://schemas.microsoft.com/office/drawing/2014/main" id="{13BEB140-6956-4082-BB7F-89545D03472A}"/>
              </a:ext>
            </a:extLst>
          </p:cNvPr>
          <p:cNvSpPr/>
          <p:nvPr/>
        </p:nvSpPr>
        <p:spPr bwMode="auto">
          <a:xfrm rot="5400000">
            <a:off x="5919166" y="5508148"/>
            <a:ext cx="365760" cy="2743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A6F550-06B7-45B5-AA8A-6F1100CB340D}"/>
              </a:ext>
            </a:extLst>
          </p:cNvPr>
          <p:cNvSpPr/>
          <p:nvPr/>
        </p:nvSpPr>
        <p:spPr bwMode="auto">
          <a:xfrm>
            <a:off x="3469284" y="3886554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B550C-029A-4EC3-97BC-C4310A2521C7}"/>
              </a:ext>
            </a:extLst>
          </p:cNvPr>
          <p:cNvSpPr/>
          <p:nvPr/>
        </p:nvSpPr>
        <p:spPr bwMode="auto">
          <a:xfrm>
            <a:off x="8381820" y="389513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2BFA4E4-BC66-48C7-BAC8-C0B23C5AD66A}"/>
              </a:ext>
            </a:extLst>
          </p:cNvPr>
          <p:cNvSpPr/>
          <p:nvPr/>
        </p:nvSpPr>
        <p:spPr bwMode="auto">
          <a:xfrm>
            <a:off x="4565797" y="423625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311874C-0AA2-4277-8E4A-4F7A549218FE}"/>
              </a:ext>
            </a:extLst>
          </p:cNvPr>
          <p:cNvSpPr/>
          <p:nvPr/>
        </p:nvSpPr>
        <p:spPr bwMode="auto">
          <a:xfrm>
            <a:off x="4565797" y="38709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5E9555-1B8C-477F-A346-F837FEB66C86}"/>
              </a:ext>
            </a:extLst>
          </p:cNvPr>
          <p:cNvSpPr/>
          <p:nvPr/>
        </p:nvSpPr>
        <p:spPr bwMode="auto">
          <a:xfrm>
            <a:off x="4565797" y="34958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5B62E9E-8ADC-4907-91A7-C58B7EFF6F4B}"/>
              </a:ext>
            </a:extLst>
          </p:cNvPr>
          <p:cNvCxnSpPr>
            <a:cxnSpLocks/>
            <a:stCxn id="108" idx="2"/>
            <a:endCxn id="53" idx="3"/>
          </p:cNvCxnSpPr>
          <p:nvPr/>
        </p:nvCxnSpPr>
        <p:spPr bwMode="auto">
          <a:xfrm flipH="1" flipV="1">
            <a:off x="3743604" y="4023714"/>
            <a:ext cx="822193" cy="37255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4318D42-C3D2-457B-BEB4-77C0AD7AF5D9}"/>
              </a:ext>
            </a:extLst>
          </p:cNvPr>
          <p:cNvCxnSpPr>
            <a:cxnSpLocks/>
            <a:stCxn id="110" idx="2"/>
            <a:endCxn id="53" idx="3"/>
          </p:cNvCxnSpPr>
          <p:nvPr/>
        </p:nvCxnSpPr>
        <p:spPr bwMode="auto">
          <a:xfrm flipH="1">
            <a:off x="3743604" y="3655831"/>
            <a:ext cx="822193" cy="36788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19323D-5270-486B-965E-8BE348822A5B}"/>
              </a:ext>
            </a:extLst>
          </p:cNvPr>
          <p:cNvCxnSpPr>
            <a:cxnSpLocks/>
            <a:stCxn id="109" idx="2"/>
            <a:endCxn id="53" idx="3"/>
          </p:cNvCxnSpPr>
          <p:nvPr/>
        </p:nvCxnSpPr>
        <p:spPr bwMode="auto">
          <a:xfrm flipH="1" flipV="1">
            <a:off x="3743604" y="4023714"/>
            <a:ext cx="822193" cy="729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E63A467-D102-4F7D-AAF7-FA9CAD9AD58F}"/>
              </a:ext>
            </a:extLst>
          </p:cNvPr>
          <p:cNvCxnSpPr>
            <a:cxnSpLocks/>
            <a:stCxn id="110" idx="6"/>
            <a:endCxn id="73" idx="2"/>
          </p:cNvCxnSpPr>
          <p:nvPr/>
        </p:nvCxnSpPr>
        <p:spPr bwMode="auto">
          <a:xfrm>
            <a:off x="4840117" y="3655831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A93424-3801-4673-A035-D001017CBC5A}"/>
              </a:ext>
            </a:extLst>
          </p:cNvPr>
          <p:cNvCxnSpPr>
            <a:cxnSpLocks/>
            <a:stCxn id="109" idx="6"/>
            <a:endCxn id="72" idx="2"/>
          </p:cNvCxnSpPr>
          <p:nvPr/>
        </p:nvCxnSpPr>
        <p:spPr bwMode="auto">
          <a:xfrm>
            <a:off x="4840117" y="4031008"/>
            <a:ext cx="313225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A89665B-73FD-4A32-B3CC-548E9A4EC156}"/>
              </a:ext>
            </a:extLst>
          </p:cNvPr>
          <p:cNvCxnSpPr>
            <a:cxnSpLocks/>
            <a:stCxn id="108" idx="6"/>
            <a:endCxn id="71" idx="2"/>
          </p:cNvCxnSpPr>
          <p:nvPr/>
        </p:nvCxnSpPr>
        <p:spPr bwMode="auto">
          <a:xfrm>
            <a:off x="4840117" y="4396271"/>
            <a:ext cx="313225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E5BD7-7DD1-47CA-92A1-C7B9446851F0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>
            <a:off x="8656140" y="4032297"/>
            <a:ext cx="3459660" cy="5092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EB9D9C-72A3-4E79-9C79-0CB83E933730}"/>
              </a:ext>
            </a:extLst>
          </p:cNvPr>
          <p:cNvSpPr txBox="1"/>
          <p:nvPr/>
        </p:nvSpPr>
        <p:spPr>
          <a:xfrm>
            <a:off x="5921452" y="5931623"/>
            <a:ext cx="1967280" cy="44466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Assembly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</a:t>
            </a:r>
            <a:r>
              <a:rPr lang="en-US" sz="800" b="1" dirty="0">
                <a:solidFill>
                  <a:schemeClr val="bg1"/>
                </a:solidFill>
              </a:rPr>
              <a:t>Regulator Bank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Three Phase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190EC7-F0CF-4B53-8436-5A9FEE85A2AC}"/>
              </a:ext>
            </a:extLst>
          </p:cNvPr>
          <p:cNvSpPr/>
          <p:nvPr/>
        </p:nvSpPr>
        <p:spPr bwMode="auto">
          <a:xfrm>
            <a:off x="5153342" y="42367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614E96-3BA9-4906-BDF6-C3038ADBED15}"/>
              </a:ext>
            </a:extLst>
          </p:cNvPr>
          <p:cNvSpPr/>
          <p:nvPr/>
        </p:nvSpPr>
        <p:spPr bwMode="auto">
          <a:xfrm>
            <a:off x="5153342" y="38709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557F59-5F52-4D19-BB43-B48DAA81AA18}"/>
              </a:ext>
            </a:extLst>
          </p:cNvPr>
          <p:cNvSpPr/>
          <p:nvPr/>
        </p:nvSpPr>
        <p:spPr bwMode="auto">
          <a:xfrm>
            <a:off x="5153342" y="34958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99C687-5D8D-4936-BB31-0D0C31237EAA}"/>
              </a:ext>
            </a:extLst>
          </p:cNvPr>
          <p:cNvSpPr/>
          <p:nvPr/>
        </p:nvSpPr>
        <p:spPr bwMode="auto">
          <a:xfrm>
            <a:off x="7433939" y="423625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1BC9FDC-52D2-42BF-8D69-08EE50277161}"/>
              </a:ext>
            </a:extLst>
          </p:cNvPr>
          <p:cNvSpPr/>
          <p:nvPr/>
        </p:nvSpPr>
        <p:spPr bwMode="auto">
          <a:xfrm>
            <a:off x="7433939" y="38709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B7F60D-F39C-47CB-836A-58DC26AAC163}"/>
              </a:ext>
            </a:extLst>
          </p:cNvPr>
          <p:cNvSpPr/>
          <p:nvPr/>
        </p:nvSpPr>
        <p:spPr bwMode="auto">
          <a:xfrm>
            <a:off x="7433939" y="34958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EF48B6-086C-41FF-B71B-5632453D393F}"/>
              </a:ext>
            </a:extLst>
          </p:cNvPr>
          <p:cNvCxnSpPr>
            <a:cxnSpLocks/>
            <a:stCxn id="47" idx="2"/>
            <a:endCxn id="72" idx="6"/>
          </p:cNvCxnSpPr>
          <p:nvPr/>
        </p:nvCxnSpPr>
        <p:spPr bwMode="auto">
          <a:xfrm flipH="1" flipV="1">
            <a:off x="5427662" y="4031008"/>
            <a:ext cx="385996" cy="3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162C25-36DC-45C2-A58E-B2B40A76EFB7}"/>
              </a:ext>
            </a:extLst>
          </p:cNvPr>
          <p:cNvCxnSpPr>
            <a:cxnSpLocks/>
            <a:stCxn id="76" idx="2"/>
            <a:endCxn id="52" idx="6"/>
          </p:cNvCxnSpPr>
          <p:nvPr/>
        </p:nvCxnSpPr>
        <p:spPr bwMode="auto">
          <a:xfrm flipH="1">
            <a:off x="7106675" y="3655831"/>
            <a:ext cx="327264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619629-73F9-4708-AFA0-BCBED885353B}"/>
              </a:ext>
            </a:extLst>
          </p:cNvPr>
          <p:cNvCxnSpPr>
            <a:cxnSpLocks/>
            <a:stCxn id="46" idx="2"/>
            <a:endCxn id="71" idx="6"/>
          </p:cNvCxnSpPr>
          <p:nvPr/>
        </p:nvCxnSpPr>
        <p:spPr bwMode="auto">
          <a:xfrm flipH="1" flipV="1">
            <a:off x="5427662" y="4396781"/>
            <a:ext cx="385996" cy="3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72D1450-6AF0-4126-A511-4F9C22D3A162}"/>
              </a:ext>
            </a:extLst>
          </p:cNvPr>
          <p:cNvCxnSpPr>
            <a:cxnSpLocks/>
            <a:stCxn id="48" idx="2"/>
            <a:endCxn id="73" idx="6"/>
          </p:cNvCxnSpPr>
          <p:nvPr/>
        </p:nvCxnSpPr>
        <p:spPr bwMode="auto">
          <a:xfrm flipH="1" flipV="1">
            <a:off x="5427662" y="3655831"/>
            <a:ext cx="385996" cy="3955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E2BFB7F-9865-4421-ADAC-784EF19F1825}"/>
              </a:ext>
            </a:extLst>
          </p:cNvPr>
          <p:cNvCxnSpPr>
            <a:cxnSpLocks/>
            <a:stCxn id="75" idx="2"/>
            <a:endCxn id="51" idx="6"/>
          </p:cNvCxnSpPr>
          <p:nvPr/>
        </p:nvCxnSpPr>
        <p:spPr bwMode="auto">
          <a:xfrm flipH="1">
            <a:off x="7106675" y="4031008"/>
            <a:ext cx="327264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53AE74-8C08-4D12-B082-0C1AA28E181B}"/>
              </a:ext>
            </a:extLst>
          </p:cNvPr>
          <p:cNvCxnSpPr>
            <a:cxnSpLocks/>
            <a:stCxn id="74" idx="2"/>
            <a:endCxn id="49" idx="6"/>
          </p:cNvCxnSpPr>
          <p:nvPr/>
        </p:nvCxnSpPr>
        <p:spPr bwMode="auto">
          <a:xfrm flipH="1">
            <a:off x="7106675" y="4396271"/>
            <a:ext cx="327264" cy="51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61C0E4-CDD0-4203-BC3F-EEBD04506DF7}"/>
              </a:ext>
            </a:extLst>
          </p:cNvPr>
          <p:cNvCxnSpPr>
            <a:cxnSpLocks/>
            <a:stCxn id="76" idx="6"/>
            <a:endCxn id="77" idx="1"/>
          </p:cNvCxnSpPr>
          <p:nvPr/>
        </p:nvCxnSpPr>
        <p:spPr bwMode="auto">
          <a:xfrm>
            <a:off x="7708259" y="3655831"/>
            <a:ext cx="673561" cy="37646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9DB1AE-A364-48D6-896A-D118BD12082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7708259" y="4031008"/>
            <a:ext cx="673561" cy="128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30C8A6E-106E-4BE3-AE46-88D5F179091E}"/>
              </a:ext>
            </a:extLst>
          </p:cNvPr>
          <p:cNvCxnSpPr>
            <a:cxnSpLocks/>
            <a:stCxn id="74" idx="6"/>
            <a:endCxn id="77" idx="1"/>
          </p:cNvCxnSpPr>
          <p:nvPr/>
        </p:nvCxnSpPr>
        <p:spPr bwMode="auto">
          <a:xfrm flipV="1">
            <a:off x="7708259" y="4032297"/>
            <a:ext cx="673561" cy="36397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EFCCCA4-E829-4A35-BC0B-627101B6ABCA}"/>
              </a:ext>
            </a:extLst>
          </p:cNvPr>
          <p:cNvSpPr txBox="1"/>
          <p:nvPr/>
        </p:nvSpPr>
        <p:spPr>
          <a:xfrm>
            <a:off x="2420817" y="3005392"/>
            <a:ext cx="1520636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Junction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Line End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Terminator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787A1F-1D3A-4A23-A2A3-CA2DB912A43E}"/>
              </a:ext>
            </a:extLst>
          </p:cNvPr>
          <p:cNvSpPr txBox="1"/>
          <p:nvPr/>
        </p:nvSpPr>
        <p:spPr>
          <a:xfrm>
            <a:off x="6323238" y="2876602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Controller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Regulator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620DD0-7FB8-49F2-B945-4CC36E1563D2}"/>
              </a:ext>
            </a:extLst>
          </p:cNvPr>
          <p:cNvGrpSpPr/>
          <p:nvPr/>
        </p:nvGrpSpPr>
        <p:grpSpPr>
          <a:xfrm>
            <a:off x="5813658" y="3499766"/>
            <a:ext cx="274320" cy="1060990"/>
            <a:chOff x="5813658" y="3025199"/>
            <a:chExt cx="274320" cy="106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85F09-8A29-4AA4-854F-1A09F1B8EBA2}"/>
                </a:ext>
              </a:extLst>
            </p:cNvPr>
            <p:cNvSpPr/>
            <p:nvPr/>
          </p:nvSpPr>
          <p:spPr bwMode="auto">
            <a:xfrm>
              <a:off x="5813658" y="376614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906559-DB73-4FA1-A6D8-473E8D0FF8A0}"/>
                </a:ext>
              </a:extLst>
            </p:cNvPr>
            <p:cNvSpPr/>
            <p:nvPr/>
          </p:nvSpPr>
          <p:spPr bwMode="auto">
            <a:xfrm>
              <a:off x="5813658" y="3400376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B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D54945-880B-4817-88DA-99241E210F8B}"/>
                </a:ext>
              </a:extLst>
            </p:cNvPr>
            <p:cNvSpPr/>
            <p:nvPr/>
          </p:nvSpPr>
          <p:spPr bwMode="auto">
            <a:xfrm>
              <a:off x="5813658" y="3025199"/>
              <a:ext cx="274320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rPr>
                <a:t>A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C14B28C-4A36-4453-8C8D-6B3369FA26E4}"/>
              </a:ext>
            </a:extLst>
          </p:cNvPr>
          <p:cNvSpPr/>
          <p:nvPr/>
        </p:nvSpPr>
        <p:spPr bwMode="auto">
          <a:xfrm>
            <a:off x="6832355" y="423676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80B74F-0290-45AA-9206-7C6A0A84031D}"/>
              </a:ext>
            </a:extLst>
          </p:cNvPr>
          <p:cNvSpPr/>
          <p:nvPr/>
        </p:nvSpPr>
        <p:spPr bwMode="auto">
          <a:xfrm>
            <a:off x="6832355" y="38709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0F7B0B-62DD-4F54-999F-DB485310E92F}"/>
              </a:ext>
            </a:extLst>
          </p:cNvPr>
          <p:cNvSpPr/>
          <p:nvPr/>
        </p:nvSpPr>
        <p:spPr bwMode="auto">
          <a:xfrm>
            <a:off x="6832355" y="3495811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0B339A-BB00-4CC6-AFF7-56FDF59B4F01}"/>
              </a:ext>
            </a:extLst>
          </p:cNvPr>
          <p:cNvSpPr/>
          <p:nvPr/>
        </p:nvSpPr>
        <p:spPr bwMode="auto">
          <a:xfrm>
            <a:off x="6323238" y="3685119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AB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7249E2-E588-47E4-9399-0888EC870FBD}"/>
              </a:ext>
            </a:extLst>
          </p:cNvPr>
          <p:cNvSpPr/>
          <p:nvPr/>
        </p:nvSpPr>
        <p:spPr bwMode="auto">
          <a:xfrm>
            <a:off x="6324161" y="4137724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01685EF-2774-4271-98B6-1C385D3FD725}"/>
              </a:ext>
            </a:extLst>
          </p:cNvPr>
          <p:cNvCxnSpPr>
            <a:cxnSpLocks/>
            <a:stCxn id="61" idx="6"/>
            <a:endCxn id="51" idx="2"/>
          </p:cNvCxnSpPr>
          <p:nvPr/>
        </p:nvCxnSpPr>
        <p:spPr bwMode="auto">
          <a:xfrm flipV="1">
            <a:off x="6598481" y="4031008"/>
            <a:ext cx="233874" cy="266736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A71436-253A-4458-B4DA-80EEF4AC90C4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 bwMode="auto">
          <a:xfrm>
            <a:off x="6087978" y="3659786"/>
            <a:ext cx="235260" cy="185353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5DBE5D-B64D-4B27-A885-D5AD724A32CE}"/>
              </a:ext>
            </a:extLst>
          </p:cNvPr>
          <p:cNvCxnSpPr>
            <a:cxnSpLocks/>
            <a:stCxn id="46" idx="6"/>
            <a:endCxn id="61" idx="2"/>
          </p:cNvCxnSpPr>
          <p:nvPr/>
        </p:nvCxnSpPr>
        <p:spPr bwMode="auto">
          <a:xfrm flipV="1">
            <a:off x="6087978" y="4297744"/>
            <a:ext cx="236183" cy="102992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F5B5B3-6257-437C-BD7B-D69F84DB3FCC}"/>
              </a:ext>
            </a:extLst>
          </p:cNvPr>
          <p:cNvCxnSpPr>
            <a:cxnSpLocks/>
            <a:stCxn id="61" idx="6"/>
            <a:endCxn id="49" idx="2"/>
          </p:cNvCxnSpPr>
          <p:nvPr/>
        </p:nvCxnSpPr>
        <p:spPr bwMode="auto">
          <a:xfrm>
            <a:off x="6598481" y="4297744"/>
            <a:ext cx="233874" cy="99037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BE3DFD-B351-4E27-82E9-9A1963EE2CE5}"/>
              </a:ext>
            </a:extLst>
          </p:cNvPr>
          <p:cNvCxnSpPr>
            <a:cxnSpLocks/>
            <a:stCxn id="61" idx="2"/>
            <a:endCxn id="47" idx="6"/>
          </p:cNvCxnSpPr>
          <p:nvPr/>
        </p:nvCxnSpPr>
        <p:spPr bwMode="auto">
          <a:xfrm flipH="1" flipV="1">
            <a:off x="6087978" y="4034963"/>
            <a:ext cx="236183" cy="26278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37C8E6-0D7B-4658-80CD-D8F416CEBB0E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 bwMode="auto">
          <a:xfrm flipV="1">
            <a:off x="6087978" y="3845139"/>
            <a:ext cx="235260" cy="189824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63716B-DE81-4DB5-8313-C8F0DBF60161}"/>
              </a:ext>
            </a:extLst>
          </p:cNvPr>
          <p:cNvCxnSpPr>
            <a:cxnSpLocks/>
            <a:stCxn id="60" idx="6"/>
            <a:endCxn id="51" idx="2"/>
          </p:cNvCxnSpPr>
          <p:nvPr/>
        </p:nvCxnSpPr>
        <p:spPr bwMode="auto">
          <a:xfrm>
            <a:off x="6597558" y="3845139"/>
            <a:ext cx="234797" cy="18586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900C4E7-5B3D-4D5E-845C-12844ABEDA5C}"/>
              </a:ext>
            </a:extLst>
          </p:cNvPr>
          <p:cNvCxnSpPr>
            <a:cxnSpLocks/>
            <a:stCxn id="60" idx="6"/>
            <a:endCxn id="52" idx="2"/>
          </p:cNvCxnSpPr>
          <p:nvPr/>
        </p:nvCxnSpPr>
        <p:spPr bwMode="auto">
          <a:xfrm flipV="1">
            <a:off x="6597558" y="3655831"/>
            <a:ext cx="234797" cy="189308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F707A1C-0C66-45D3-916F-ADC9292F0AAF}"/>
              </a:ext>
            </a:extLst>
          </p:cNvPr>
          <p:cNvSpPr/>
          <p:nvPr/>
        </p:nvSpPr>
        <p:spPr bwMode="auto">
          <a:xfrm>
            <a:off x="3067388" y="3886626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C5B70A-16D3-4D07-9E37-3351C5374D88}"/>
              </a:ext>
            </a:extLst>
          </p:cNvPr>
          <p:cNvSpPr/>
          <p:nvPr/>
        </p:nvSpPr>
        <p:spPr bwMode="auto">
          <a:xfrm>
            <a:off x="2663295" y="388389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8CA4F6-3A04-48F4-BDA0-C98706C2F550}"/>
              </a:ext>
            </a:extLst>
          </p:cNvPr>
          <p:cNvSpPr/>
          <p:nvPr/>
        </p:nvSpPr>
        <p:spPr bwMode="auto">
          <a:xfrm>
            <a:off x="2264518" y="3886626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467B0C-6FDA-4D40-933E-EDE3AA98612C}"/>
              </a:ext>
            </a:extLst>
          </p:cNvPr>
          <p:cNvSpPr/>
          <p:nvPr/>
        </p:nvSpPr>
        <p:spPr bwMode="auto">
          <a:xfrm>
            <a:off x="9624880" y="388674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11C42A-55A7-4A77-9426-5E80EB1B1FED}"/>
              </a:ext>
            </a:extLst>
          </p:cNvPr>
          <p:cNvSpPr/>
          <p:nvPr/>
        </p:nvSpPr>
        <p:spPr bwMode="auto">
          <a:xfrm>
            <a:off x="9220787" y="3884008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168C08-DEA6-4959-A4EB-8BA48D0775CE}"/>
              </a:ext>
            </a:extLst>
          </p:cNvPr>
          <p:cNvSpPr/>
          <p:nvPr/>
        </p:nvSpPr>
        <p:spPr bwMode="auto">
          <a:xfrm>
            <a:off x="8822010" y="3886742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9BF216-01AF-41E4-BF56-5D554891DB81}"/>
              </a:ext>
            </a:extLst>
          </p:cNvPr>
          <p:cNvSpPr txBox="1"/>
          <p:nvPr/>
        </p:nvSpPr>
        <p:spPr>
          <a:xfrm>
            <a:off x="2265945" y="4451924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841644-9937-4424-B6FC-7B69703EE3F5}"/>
              </a:ext>
            </a:extLst>
          </p:cNvPr>
          <p:cNvSpPr txBox="1"/>
          <p:nvPr/>
        </p:nvSpPr>
        <p:spPr>
          <a:xfrm>
            <a:off x="8861406" y="4463499"/>
            <a:ext cx="1124351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FC: Electric Junction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Connection point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Tap</a:t>
            </a:r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8D61B3-FBC4-4E07-A3FD-C48D3E6580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565268" y="3435968"/>
            <a:ext cx="351272" cy="3798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B71BC1-68C6-4139-8A9E-04CC69114B34}"/>
              </a:ext>
            </a:extLst>
          </p:cNvPr>
          <p:cNvCxnSpPr>
            <a:cxnSpLocks/>
            <a:stCxn id="147" idx="2"/>
          </p:cNvCxnSpPr>
          <p:nvPr/>
        </p:nvCxnSpPr>
        <p:spPr bwMode="auto">
          <a:xfrm>
            <a:off x="3181135" y="3414696"/>
            <a:ext cx="395118" cy="3896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A570BD-577B-4436-BB19-7A569EC62E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2957" y="4669501"/>
            <a:ext cx="0" cy="1828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2BCEB73-66CB-4930-8BFA-28AFED4B5D05}"/>
              </a:ext>
            </a:extLst>
          </p:cNvPr>
          <p:cNvSpPr txBox="1"/>
          <p:nvPr/>
        </p:nvSpPr>
        <p:spPr>
          <a:xfrm>
            <a:off x="3598447" y="4933243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8DBC0D-F326-4F68-BCB9-0F6D89C3C40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93" y="3124867"/>
            <a:ext cx="360558" cy="3757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5EE9E34-5F8A-4D43-84AB-4EFCC4F6D85C}"/>
              </a:ext>
            </a:extLst>
          </p:cNvPr>
          <p:cNvCxnSpPr>
            <a:cxnSpLocks/>
          </p:cNvCxnSpPr>
          <p:nvPr/>
        </p:nvCxnSpPr>
        <p:spPr bwMode="auto">
          <a:xfrm>
            <a:off x="5290502" y="3030192"/>
            <a:ext cx="0" cy="2776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9D6EF6C-F035-48B8-A171-12C7C94BA431}"/>
              </a:ext>
            </a:extLst>
          </p:cNvPr>
          <p:cNvSpPr txBox="1"/>
          <p:nvPr/>
        </p:nvSpPr>
        <p:spPr>
          <a:xfrm>
            <a:off x="4747677" y="2640516"/>
            <a:ext cx="1967279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Fuse</a:t>
            </a:r>
          </a:p>
          <a:p>
            <a:pPr eaLnBrk="0" hangingPunct="0"/>
            <a:r>
              <a:rPr lang="en-US" sz="800" b="1" dirty="0">
                <a:solidFill>
                  <a:schemeClr val="bg1"/>
                </a:solidFill>
              </a:rPr>
              <a:t>AT: Overhead Cutout</a:t>
            </a:r>
            <a:endParaRPr lang="en-US" sz="800" b="1" dirty="0">
              <a:solidFill>
                <a:schemeClr val="bg1"/>
              </a:solidFill>
              <a:highlight>
                <a:srgbClr val="FFFF00"/>
              </a:highlight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47C5C0-7F15-4EA2-B115-374FBB277DA3}"/>
              </a:ext>
            </a:extLst>
          </p:cNvPr>
          <p:cNvSpPr txBox="1"/>
          <p:nvPr/>
        </p:nvSpPr>
        <p:spPr>
          <a:xfrm>
            <a:off x="5469176" y="4895189"/>
            <a:ext cx="1912464" cy="40930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FC: Electric Device</a:t>
            </a:r>
            <a:endParaRPr lang="en-US" sz="800" b="1" dirty="0">
              <a:solidFill>
                <a:schemeClr val="bg1"/>
              </a:solidFill>
            </a:endParaRP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  <a:ea typeface="+mn-ea"/>
                <a:cs typeface="+mn-cs"/>
              </a:rPr>
              <a:t>AG: Medium Voltage Switch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Overhead Bypass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694EF0-224A-4EB5-AC66-23CE18808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5950818" y="4662200"/>
            <a:ext cx="0" cy="1828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315A075-128D-49CD-863A-A47F56375421}"/>
              </a:ext>
            </a:extLst>
          </p:cNvPr>
          <p:cNvSpPr txBox="1"/>
          <p:nvPr/>
        </p:nvSpPr>
        <p:spPr>
          <a:xfrm>
            <a:off x="6905092" y="4925687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5E0C7E-0B72-4475-9602-92B61C3314CE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2875" y="4672130"/>
            <a:ext cx="0" cy="1828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B2D07B-32EC-4D73-9DBF-31FDF477A7E0}"/>
              </a:ext>
            </a:extLst>
          </p:cNvPr>
          <p:cNvCxnSpPr>
            <a:cxnSpLocks/>
          </p:cNvCxnSpPr>
          <p:nvPr/>
        </p:nvCxnSpPr>
        <p:spPr bwMode="auto">
          <a:xfrm>
            <a:off x="6460398" y="3307796"/>
            <a:ext cx="0" cy="2780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9C8EC3C-8877-4BE5-84B6-45C6A5ECD14E}"/>
              </a:ext>
            </a:extLst>
          </p:cNvPr>
          <p:cNvSpPr txBox="1"/>
          <p:nvPr/>
        </p:nvSpPr>
        <p:spPr>
          <a:xfrm>
            <a:off x="8108251" y="2679402"/>
            <a:ext cx="1493480" cy="3944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FC: Electric Device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AG: Medium Voltage Arrester</a:t>
            </a:r>
          </a:p>
          <a:p>
            <a:pPr algn="l" eaLnBrk="0" hangingPunct="0"/>
            <a:r>
              <a:rPr lang="en-US" sz="800" b="1" dirty="0">
                <a:solidFill>
                  <a:schemeClr val="bg1"/>
                </a:solidFill>
              </a:rPr>
              <a:t>AT: Line</a:t>
            </a:r>
            <a:endParaRPr lang="en-US" sz="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7DAA1C9-65BF-4318-9589-4E98CEA57773}"/>
              </a:ext>
            </a:extLst>
          </p:cNvPr>
          <p:cNvCxnSpPr>
            <a:cxnSpLocks/>
            <a:stCxn id="110" idx="2"/>
            <a:endCxn id="92" idx="0"/>
          </p:cNvCxnSpPr>
          <p:nvPr/>
        </p:nvCxnSpPr>
        <p:spPr bwMode="auto">
          <a:xfrm rot="10800000" flipV="1">
            <a:off x="2401679" y="3655830"/>
            <a:ext cx="2164119" cy="230795"/>
          </a:xfrm>
          <a:prstGeom prst="curvedConnector2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B75CE0A-E424-4653-AB35-817375A89D9E}"/>
              </a:ext>
            </a:extLst>
          </p:cNvPr>
          <p:cNvCxnSpPr>
            <a:cxnSpLocks/>
            <a:stCxn id="109" idx="2"/>
            <a:endCxn id="91" idx="2"/>
          </p:cNvCxnSpPr>
          <p:nvPr/>
        </p:nvCxnSpPr>
        <p:spPr bwMode="auto">
          <a:xfrm rot="10800000" flipV="1">
            <a:off x="2800455" y="4031008"/>
            <a:ext cx="1765342" cy="127204"/>
          </a:xfrm>
          <a:prstGeom prst="curvedConnector4">
            <a:avLst>
              <a:gd name="adj1" fmla="val 46115"/>
              <a:gd name="adj2" fmla="val 241814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B2C5E7D-9635-44F7-8592-73E145762B9B}"/>
              </a:ext>
            </a:extLst>
          </p:cNvPr>
          <p:cNvCxnSpPr>
            <a:cxnSpLocks/>
            <a:stCxn id="108" idx="2"/>
            <a:endCxn id="90" idx="2"/>
          </p:cNvCxnSpPr>
          <p:nvPr/>
        </p:nvCxnSpPr>
        <p:spPr bwMode="auto">
          <a:xfrm flipH="1" flipV="1">
            <a:off x="3204548" y="4160946"/>
            <a:ext cx="1361249" cy="235325"/>
          </a:xfrm>
          <a:prstGeom prst="straightConnector1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7634AE5-D2FA-494A-ABBB-527031A14932}"/>
              </a:ext>
            </a:extLst>
          </p:cNvPr>
          <p:cNvCxnSpPr>
            <a:cxnSpLocks/>
            <a:stCxn id="93" idx="0"/>
            <a:endCxn id="76" idx="6"/>
          </p:cNvCxnSpPr>
          <p:nvPr/>
        </p:nvCxnSpPr>
        <p:spPr bwMode="auto">
          <a:xfrm rot="16200000" flipV="1">
            <a:off x="8619695" y="2744396"/>
            <a:ext cx="230911" cy="2053781"/>
          </a:xfrm>
          <a:prstGeom prst="curvedConnector2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1884F3D-2198-44F3-B9A0-FB080774BE47}"/>
              </a:ext>
            </a:extLst>
          </p:cNvPr>
          <p:cNvCxnSpPr>
            <a:cxnSpLocks/>
            <a:stCxn id="94" idx="2"/>
            <a:endCxn id="75" idx="6"/>
          </p:cNvCxnSpPr>
          <p:nvPr/>
        </p:nvCxnSpPr>
        <p:spPr bwMode="auto">
          <a:xfrm rot="5400000" flipH="1">
            <a:off x="8469443" y="3269824"/>
            <a:ext cx="127320" cy="1649688"/>
          </a:xfrm>
          <a:prstGeom prst="curvedConnector4">
            <a:avLst>
              <a:gd name="adj1" fmla="val -161367"/>
              <a:gd name="adj2" fmla="val 63980"/>
            </a:avLst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2D2C27-BFD4-41C6-AC2E-8DA05CED7F41}"/>
              </a:ext>
            </a:extLst>
          </p:cNvPr>
          <p:cNvCxnSpPr>
            <a:cxnSpLocks/>
            <a:stCxn id="95" idx="2"/>
            <a:endCxn id="74" idx="6"/>
          </p:cNvCxnSpPr>
          <p:nvPr/>
        </p:nvCxnSpPr>
        <p:spPr bwMode="auto">
          <a:xfrm flipH="1">
            <a:off x="7708259" y="4161062"/>
            <a:ext cx="1250911" cy="235209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16814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7FBE-2092-B848-A9E8-49F5B141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C195-B430-0244-A4AF-CAC2778A0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9">
            <a:extLst>
              <a:ext uri="{FF2B5EF4-FFF2-40B4-BE49-F238E27FC236}">
                <a16:creationId xmlns:a16="http://schemas.microsoft.com/office/drawing/2014/main" id="{02E41418-50A3-D54B-AE00-2B0EBB7C0FBE}"/>
              </a:ext>
            </a:extLst>
          </p:cNvPr>
          <p:cNvGrpSpPr>
            <a:grpSpLocks/>
          </p:cNvGrpSpPr>
          <p:nvPr/>
        </p:nvGrpSpPr>
        <p:grpSpPr bwMode="auto">
          <a:xfrm>
            <a:off x="3083560" y="4323080"/>
            <a:ext cx="533400" cy="457200"/>
            <a:chOff x="2057400" y="1600994"/>
            <a:chExt cx="533400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804C73-4718-FF46-9371-0D1EC11B1964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FEEFE0-3692-1B47-B2E5-8882F68E510B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D38D0-84DD-034B-B141-872897E694C0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80A1F6-D256-F34A-B87E-631ED68C6654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7">
            <a:extLst>
              <a:ext uri="{FF2B5EF4-FFF2-40B4-BE49-F238E27FC236}">
                <a16:creationId xmlns:a16="http://schemas.microsoft.com/office/drawing/2014/main" id="{200093B9-D993-BF44-A9B1-C5EFBFD0BF52}"/>
              </a:ext>
            </a:extLst>
          </p:cNvPr>
          <p:cNvGrpSpPr>
            <a:grpSpLocks/>
          </p:cNvGrpSpPr>
          <p:nvPr/>
        </p:nvGrpSpPr>
        <p:grpSpPr bwMode="auto">
          <a:xfrm>
            <a:off x="5826760" y="4475480"/>
            <a:ext cx="533400" cy="306388"/>
            <a:chOff x="3124200" y="1676400"/>
            <a:chExt cx="533400" cy="305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2B4213C-1E4C-FF40-A6C6-7113FAE16DED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D23339-CBEC-A24E-ADFC-A862D929D561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478C99-554D-A44A-B0E5-FE7F4A1778A6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5A0277-105D-CA43-AF14-0EDE3E3C54CA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6742E9-1B52-5747-9E6A-573A03075F87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8655B4-8BB5-334A-8E6F-DF069BF81B24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65">
            <a:extLst>
              <a:ext uri="{FF2B5EF4-FFF2-40B4-BE49-F238E27FC236}">
                <a16:creationId xmlns:a16="http://schemas.microsoft.com/office/drawing/2014/main" id="{90F209F5-7E71-9048-9154-76844A5084B7}"/>
              </a:ext>
            </a:extLst>
          </p:cNvPr>
          <p:cNvGrpSpPr>
            <a:grpSpLocks/>
          </p:cNvGrpSpPr>
          <p:nvPr/>
        </p:nvGrpSpPr>
        <p:grpSpPr bwMode="auto">
          <a:xfrm>
            <a:off x="5064760" y="2570480"/>
            <a:ext cx="990600" cy="304800"/>
            <a:chOff x="2819400" y="533400"/>
            <a:chExt cx="990600" cy="3048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65638D3-9B6E-C743-9BA2-66393B321CB1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E337E4-D9B2-4947-A8B3-9A554E56A8E9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55">
              <a:extLst>
                <a:ext uri="{FF2B5EF4-FFF2-40B4-BE49-F238E27FC236}">
                  <a16:creationId xmlns:a16="http://schemas.microsoft.com/office/drawing/2014/main" id="{9BC3ECB4-AAB2-0F46-A44E-FC659AD44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4276A7E7-D14D-5849-94AB-1A2F0E36BEE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36692C6-C3EF-1D4D-AE66-D1083383A79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20" name="Group 56">
              <a:extLst>
                <a:ext uri="{FF2B5EF4-FFF2-40B4-BE49-F238E27FC236}">
                  <a16:creationId xmlns:a16="http://schemas.microsoft.com/office/drawing/2014/main" id="{8C08EAD6-682C-2F4A-85D6-4C78E1E47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F3FC716-0D31-6546-B944-8A7053A93141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8FB4712C-3F56-3F4C-88CA-94DDA911992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21" name="Group 59">
              <a:extLst>
                <a:ext uri="{FF2B5EF4-FFF2-40B4-BE49-F238E27FC236}">
                  <a16:creationId xmlns:a16="http://schemas.microsoft.com/office/drawing/2014/main" id="{E5DBB541-11C4-0E4D-97C9-E46447BF5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6061392-85D4-4046-A5FA-77629EBECBE8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0115D01F-F0A3-744F-AC77-FDD92AB6C5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28" name="Group 79">
            <a:extLst>
              <a:ext uri="{FF2B5EF4-FFF2-40B4-BE49-F238E27FC236}">
                <a16:creationId xmlns:a16="http://schemas.microsoft.com/office/drawing/2014/main" id="{6E2DCDE4-A25A-8B42-BEC1-56F4D55E8D78}"/>
              </a:ext>
            </a:extLst>
          </p:cNvPr>
          <p:cNvGrpSpPr>
            <a:grpSpLocks/>
          </p:cNvGrpSpPr>
          <p:nvPr/>
        </p:nvGrpSpPr>
        <p:grpSpPr bwMode="auto">
          <a:xfrm>
            <a:off x="5217160" y="2265680"/>
            <a:ext cx="762000" cy="304800"/>
            <a:chOff x="2971800" y="152400"/>
            <a:chExt cx="762000" cy="3048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8396EB-595C-1B4B-9051-C1CB8B7D9CE8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7BF2BA-0952-4E43-A6E3-E99747E2AE2F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5">
              <a:extLst>
                <a:ext uri="{FF2B5EF4-FFF2-40B4-BE49-F238E27FC236}">
                  <a16:creationId xmlns:a16="http://schemas.microsoft.com/office/drawing/2014/main" id="{228D4078-3D4E-134B-9075-21623B43E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28FEB0A9-E9D2-4C4D-8483-765DAD34E3AA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6519707F-5067-1C4B-A41F-F44E7453391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32" name="Group 56">
              <a:extLst>
                <a:ext uri="{FF2B5EF4-FFF2-40B4-BE49-F238E27FC236}">
                  <a16:creationId xmlns:a16="http://schemas.microsoft.com/office/drawing/2014/main" id="{4A9D0BA2-7DEA-9046-894A-9D83C7D16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C1AFB3D-2ADE-FB45-8DB5-879F0515B3F4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0669AC8B-F7CA-724A-BD36-7E6AD9E0319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37" name="Group 95">
            <a:extLst>
              <a:ext uri="{FF2B5EF4-FFF2-40B4-BE49-F238E27FC236}">
                <a16:creationId xmlns:a16="http://schemas.microsoft.com/office/drawing/2014/main" id="{3F1BBE33-A4D7-5A41-899C-128741EE625F}"/>
              </a:ext>
            </a:extLst>
          </p:cNvPr>
          <p:cNvGrpSpPr>
            <a:grpSpLocks/>
          </p:cNvGrpSpPr>
          <p:nvPr/>
        </p:nvGrpSpPr>
        <p:grpSpPr bwMode="auto">
          <a:xfrm>
            <a:off x="4912360" y="2951480"/>
            <a:ext cx="1219200" cy="304800"/>
            <a:chOff x="2971800" y="2438400"/>
            <a:chExt cx="1219200" cy="3048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FEBD33-3D64-474B-B2D4-241BB727F36A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070D1-CB68-C644-8E1E-1236FB69D9F2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9F1820AF-7795-CF4A-8287-C9D0B2148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5EC754B-BB7E-6C4F-9827-A19DB0335C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2E2DC902-5387-F94B-8552-0F5B39D22CDC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41" name="Group 56">
              <a:extLst>
                <a:ext uri="{FF2B5EF4-FFF2-40B4-BE49-F238E27FC236}">
                  <a16:creationId xmlns:a16="http://schemas.microsoft.com/office/drawing/2014/main" id="{B886ECE5-63C6-6C49-AFD4-746D791AF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F178177-97BF-354B-8047-9D37E7A94F5F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8006B4DE-960F-8C46-AFD3-EEFDC0AC0F9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42" name="Group 59">
              <a:extLst>
                <a:ext uri="{FF2B5EF4-FFF2-40B4-BE49-F238E27FC236}">
                  <a16:creationId xmlns:a16="http://schemas.microsoft.com/office/drawing/2014/main" id="{97533C4E-923A-F94C-8BC0-9BFF44E05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DCF288D5-BC90-2E48-A307-DDD2BC49A24E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86EB17C2-BA18-5449-80BF-BD3A05CCA456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43" name="Group 59">
              <a:extLst>
                <a:ext uri="{FF2B5EF4-FFF2-40B4-BE49-F238E27FC236}">
                  <a16:creationId xmlns:a16="http://schemas.microsoft.com/office/drawing/2014/main" id="{4DE2FCC2-7C52-204D-97B2-B432770B2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09FB2353-72D7-3E49-8AF2-EF71A0E2F521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77422E68-969B-344A-B145-BDD0522D5015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52" name="Group 114">
            <a:extLst>
              <a:ext uri="{FF2B5EF4-FFF2-40B4-BE49-F238E27FC236}">
                <a16:creationId xmlns:a16="http://schemas.microsoft.com/office/drawing/2014/main" id="{1CA7992A-ADE4-1345-BCF2-C20CFF2CC3E6}"/>
              </a:ext>
            </a:extLst>
          </p:cNvPr>
          <p:cNvGrpSpPr>
            <a:grpSpLocks/>
          </p:cNvGrpSpPr>
          <p:nvPr/>
        </p:nvGrpSpPr>
        <p:grpSpPr bwMode="auto">
          <a:xfrm>
            <a:off x="7730173" y="4551680"/>
            <a:ext cx="382587" cy="153988"/>
            <a:chOff x="3886200" y="1752600"/>
            <a:chExt cx="381794" cy="15319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FFE45E-3EF9-654E-9420-EF5438A2A78E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BCCEE7-9706-FB48-B272-CC32BB97F20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24E0E-8964-3B4C-80FF-1A7B5273921C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F16B6B-06EF-464E-B77C-20E6D5387326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7527342-6460-2E40-A19C-46905467FA7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7FE07B-A998-534B-B62D-A03A66128B88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125">
            <a:extLst>
              <a:ext uri="{FF2B5EF4-FFF2-40B4-BE49-F238E27FC236}">
                <a16:creationId xmlns:a16="http://schemas.microsoft.com/office/drawing/2014/main" id="{B688A8E5-9457-7C4E-B221-D49976EA87FD}"/>
              </a:ext>
            </a:extLst>
          </p:cNvPr>
          <p:cNvGrpSpPr>
            <a:grpSpLocks/>
          </p:cNvGrpSpPr>
          <p:nvPr/>
        </p:nvGrpSpPr>
        <p:grpSpPr bwMode="auto">
          <a:xfrm>
            <a:off x="1026160" y="2341880"/>
            <a:ext cx="533400" cy="304800"/>
            <a:chOff x="3962400" y="1219994"/>
            <a:chExt cx="533400" cy="3048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9A9006-6CCD-9248-9462-59083AA639CD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4E052F-C1E8-064C-A4DF-1F2DF373364A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4E75FC-204E-974F-971D-06B2EC37E002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2AE966-873D-8D4F-96C3-705866BF8A30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207">
            <a:extLst>
              <a:ext uri="{FF2B5EF4-FFF2-40B4-BE49-F238E27FC236}">
                <a16:creationId xmlns:a16="http://schemas.microsoft.com/office/drawing/2014/main" id="{17166C38-C860-3B42-B05D-0093026C6092}"/>
              </a:ext>
            </a:extLst>
          </p:cNvPr>
          <p:cNvGrpSpPr>
            <a:grpSpLocks/>
          </p:cNvGrpSpPr>
          <p:nvPr/>
        </p:nvGrpSpPr>
        <p:grpSpPr bwMode="auto">
          <a:xfrm>
            <a:off x="1178560" y="3334068"/>
            <a:ext cx="381000" cy="227012"/>
            <a:chOff x="304800" y="1296194"/>
            <a:chExt cx="381000" cy="22780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00B6AD-C109-1F40-AA9F-E62690ABA1DB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B4AF7B-E829-BB41-A521-BF6F93CBA80D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F04EB5-EAE7-734A-953A-4EC7EA4DD2D8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D22896-8865-184B-9210-38551BCA95AC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6B2334D-AC88-0E48-A6AD-2E46400374FE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DC8E279-2A38-DE45-9BA4-7E3EE7E62610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D5BE68-1CCD-FB45-B467-0A0F0A2671E5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208">
            <a:extLst>
              <a:ext uri="{FF2B5EF4-FFF2-40B4-BE49-F238E27FC236}">
                <a16:creationId xmlns:a16="http://schemas.microsoft.com/office/drawing/2014/main" id="{E15B4E9A-263D-2645-9F17-D54EDC76B19B}"/>
              </a:ext>
            </a:extLst>
          </p:cNvPr>
          <p:cNvGrpSpPr>
            <a:grpSpLocks/>
          </p:cNvGrpSpPr>
          <p:nvPr/>
        </p:nvGrpSpPr>
        <p:grpSpPr bwMode="auto">
          <a:xfrm>
            <a:off x="1178560" y="3940493"/>
            <a:ext cx="457200" cy="230187"/>
            <a:chOff x="304800" y="1600994"/>
            <a:chExt cx="457200" cy="22939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B0538BF-372D-854E-9970-41D27106D8C5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3073CB-37ED-7B45-B060-643C73509EE6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9E494-EEDE-2143-A962-72D776BC82E4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04F32B-2878-D547-8569-FB9E93C9B29E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231">
            <a:extLst>
              <a:ext uri="{FF2B5EF4-FFF2-40B4-BE49-F238E27FC236}">
                <a16:creationId xmlns:a16="http://schemas.microsoft.com/office/drawing/2014/main" id="{47349D3B-7E70-7146-B546-C2891920B6B7}"/>
              </a:ext>
            </a:extLst>
          </p:cNvPr>
          <p:cNvGrpSpPr>
            <a:grpSpLocks/>
          </p:cNvGrpSpPr>
          <p:nvPr/>
        </p:nvGrpSpPr>
        <p:grpSpPr bwMode="auto">
          <a:xfrm>
            <a:off x="4072573" y="2418080"/>
            <a:ext cx="306387" cy="155575"/>
            <a:chOff x="304006" y="2284412"/>
            <a:chExt cx="305594" cy="1555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7FD97E-ADB4-1648-97E1-CEA0636AD56D}"/>
                </a:ext>
              </a:extLst>
            </p:cNvPr>
            <p:cNvCxnSpPr/>
            <p:nvPr/>
          </p:nvCxnSpPr>
          <p:spPr>
            <a:xfrm>
              <a:off x="305589" y="2438401"/>
              <a:ext cx="22800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901A6D-B5F3-574B-AE5A-078D59ACCB33}"/>
                </a:ext>
              </a:extLst>
            </p:cNvPr>
            <p:cNvCxnSpPr/>
            <p:nvPr/>
          </p:nvCxnSpPr>
          <p:spPr>
            <a:xfrm rot="5400000" flipH="1" flipV="1">
              <a:off x="229390" y="2362203"/>
              <a:ext cx="150814" cy="15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C8C342-46DC-964A-95AF-B9FF83EC182D}"/>
                </a:ext>
              </a:extLst>
            </p:cNvPr>
            <p:cNvCxnSpPr/>
            <p:nvPr/>
          </p:nvCxnSpPr>
          <p:spPr>
            <a:xfrm>
              <a:off x="305589" y="2284412"/>
              <a:ext cx="22800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CBC391-9D41-DB4A-9E4D-8B5610187442}"/>
                </a:ext>
              </a:extLst>
            </p:cNvPr>
            <p:cNvCxnSpPr/>
            <p:nvPr/>
          </p:nvCxnSpPr>
          <p:spPr>
            <a:xfrm rot="5400000" flipH="1" flipV="1">
              <a:off x="456606" y="2361409"/>
              <a:ext cx="152401" cy="15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8E1A5B-E8B7-9141-A576-F1CB02F9EB3C}"/>
                </a:ext>
              </a:extLst>
            </p:cNvPr>
            <p:cNvCxnSpPr/>
            <p:nvPr/>
          </p:nvCxnSpPr>
          <p:spPr>
            <a:xfrm>
              <a:off x="533597" y="2360612"/>
              <a:ext cx="7600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EE1BE6F4-C1D2-A941-ACB2-5E31B0DC5B23}"/>
              </a:ext>
            </a:extLst>
          </p:cNvPr>
          <p:cNvSpPr/>
          <p:nvPr/>
        </p:nvSpPr>
        <p:spPr>
          <a:xfrm>
            <a:off x="12547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909D465-39B2-8246-8C47-3BF8E8FB3776}"/>
              </a:ext>
            </a:extLst>
          </p:cNvPr>
          <p:cNvSpPr/>
          <p:nvPr/>
        </p:nvSpPr>
        <p:spPr>
          <a:xfrm>
            <a:off x="15595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DDCAC1F-D251-4D40-81E2-27FA404AC63D}"/>
              </a:ext>
            </a:extLst>
          </p:cNvPr>
          <p:cNvSpPr/>
          <p:nvPr/>
        </p:nvSpPr>
        <p:spPr>
          <a:xfrm>
            <a:off x="14071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86" name="Group 297">
            <a:extLst>
              <a:ext uri="{FF2B5EF4-FFF2-40B4-BE49-F238E27FC236}">
                <a16:creationId xmlns:a16="http://schemas.microsoft.com/office/drawing/2014/main" id="{4C4D309A-54D1-8B41-B9E5-65A07FF68E2B}"/>
              </a:ext>
            </a:extLst>
          </p:cNvPr>
          <p:cNvGrpSpPr>
            <a:grpSpLocks/>
          </p:cNvGrpSpPr>
          <p:nvPr/>
        </p:nvGrpSpPr>
        <p:grpSpPr bwMode="auto">
          <a:xfrm>
            <a:off x="1864360" y="2264093"/>
            <a:ext cx="304800" cy="382587"/>
            <a:chOff x="2209800" y="152400"/>
            <a:chExt cx="457200" cy="38179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F91E4E-4E06-634B-9CC4-EFBD30E6E915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3DA82BF-14B5-4C4C-B4C5-88A22C63AD0A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59">
              <a:extLst>
                <a:ext uri="{FF2B5EF4-FFF2-40B4-BE49-F238E27FC236}">
                  <a16:creationId xmlns:a16="http://schemas.microsoft.com/office/drawing/2014/main" id="{F2071965-18A9-AA4D-89A6-CEE1F6C24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6A88BB5-32E2-3D4F-AD31-9E3EE7E4430B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DF716490-697F-A846-88A4-D85D106E5620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FA16983-DE9F-214E-978F-9AE17A9D7118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8D7EAC5-E767-2241-B080-AEE86ED41561}"/>
              </a:ext>
            </a:extLst>
          </p:cNvPr>
          <p:cNvSpPr/>
          <p:nvPr/>
        </p:nvSpPr>
        <p:spPr>
          <a:xfrm>
            <a:off x="17119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33D4E44-265A-C945-A625-DC82F58CA20D}"/>
              </a:ext>
            </a:extLst>
          </p:cNvPr>
          <p:cNvSpPr/>
          <p:nvPr/>
        </p:nvSpPr>
        <p:spPr>
          <a:xfrm>
            <a:off x="18643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5373C0-A18B-9C40-93D3-08F8A59BBA16}"/>
              </a:ext>
            </a:extLst>
          </p:cNvPr>
          <p:cNvSpPr/>
          <p:nvPr/>
        </p:nvSpPr>
        <p:spPr>
          <a:xfrm>
            <a:off x="2016760" y="4886643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96" name="Group 369">
            <a:extLst>
              <a:ext uri="{FF2B5EF4-FFF2-40B4-BE49-F238E27FC236}">
                <a16:creationId xmlns:a16="http://schemas.microsoft.com/office/drawing/2014/main" id="{DB1BE066-79EE-5547-A70D-40B54DDB8FAF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397760" y="3370580"/>
            <a:ext cx="228600" cy="152400"/>
            <a:chOff x="2209800" y="1219200"/>
            <a:chExt cx="762000" cy="3048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FF2125F-A062-2B4B-B94C-B504BA1C7273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E81BAB-2045-EB49-87F7-8F15B8D2303C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93811-DA4B-A94D-A7D7-E181E775E99C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E06BAB5-302F-D941-A63C-83098AB0F0BB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AC3EC7-4675-8F46-AF73-E450D8118989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7C4479-EC6B-A641-8A43-9A602E70C64B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091342-B2DE-D14E-8E94-E48A3F74DDAD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412">
            <a:extLst>
              <a:ext uri="{FF2B5EF4-FFF2-40B4-BE49-F238E27FC236}">
                <a16:creationId xmlns:a16="http://schemas.microsoft.com/office/drawing/2014/main" id="{CD193272-B589-7C44-B221-0ECA26897740}"/>
              </a:ext>
            </a:extLst>
          </p:cNvPr>
          <p:cNvGrpSpPr>
            <a:grpSpLocks/>
          </p:cNvGrpSpPr>
          <p:nvPr/>
        </p:nvGrpSpPr>
        <p:grpSpPr bwMode="auto">
          <a:xfrm>
            <a:off x="6893560" y="4553268"/>
            <a:ext cx="228600" cy="153987"/>
            <a:chOff x="4114800" y="1905000"/>
            <a:chExt cx="228600" cy="15319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F2AD36-2913-354D-A1BB-EB6F65C7C675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5F27770-6E04-0748-BC0F-9DAECEBF807A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6D8914-1AC5-1345-827E-3E4FD1F8A783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3659C6A-3521-8648-9667-8E217303FFD0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F1D3C0-CB1F-414D-B73E-A3CBEAC3AD77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11253E0-649E-504F-A898-DB7CEBCB3DDE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21">
            <a:extLst>
              <a:ext uri="{FF2B5EF4-FFF2-40B4-BE49-F238E27FC236}">
                <a16:creationId xmlns:a16="http://schemas.microsoft.com/office/drawing/2014/main" id="{5796F00F-7E35-314B-A3C9-8BD6609C312C}"/>
              </a:ext>
            </a:extLst>
          </p:cNvPr>
          <p:cNvGrpSpPr>
            <a:grpSpLocks/>
          </p:cNvGrpSpPr>
          <p:nvPr/>
        </p:nvGrpSpPr>
        <p:grpSpPr bwMode="auto">
          <a:xfrm>
            <a:off x="2473960" y="2418080"/>
            <a:ext cx="304800" cy="152400"/>
            <a:chOff x="3962400" y="1219994"/>
            <a:chExt cx="533400" cy="3048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19D3E37-20BD-7544-9A83-C5D88722E24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6C1C09B-E713-584A-92C5-4FD9CDA09C7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BA99D7-3B30-E94D-967D-D063E6A885D6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D2546C-63D6-D74D-9E0A-7F1924C59705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26">
            <a:extLst>
              <a:ext uri="{FF2B5EF4-FFF2-40B4-BE49-F238E27FC236}">
                <a16:creationId xmlns:a16="http://schemas.microsoft.com/office/drawing/2014/main" id="{A97A0EEB-DA9F-464B-91C8-C312BD809D15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07360" y="2418080"/>
            <a:ext cx="304800" cy="1524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C602A9-9019-C44A-A995-1472658188F6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0F8827-B2D3-CD45-AE99-2DDBF86939B2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1A93F3B-10CA-9C42-85F0-EC61FB56D48B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9040B34-5241-6B4E-9689-F50C1B23242E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796">
            <a:extLst>
              <a:ext uri="{FF2B5EF4-FFF2-40B4-BE49-F238E27FC236}">
                <a16:creationId xmlns:a16="http://schemas.microsoft.com/office/drawing/2014/main" id="{3C96BFF5-A407-674B-B01A-8FFB2EEE3066}"/>
              </a:ext>
            </a:extLst>
          </p:cNvPr>
          <p:cNvGrpSpPr>
            <a:grpSpLocks/>
          </p:cNvGrpSpPr>
          <p:nvPr/>
        </p:nvGrpSpPr>
        <p:grpSpPr bwMode="auto">
          <a:xfrm>
            <a:off x="4912360" y="4459605"/>
            <a:ext cx="228600" cy="396875"/>
            <a:chOff x="4953000" y="2590800"/>
            <a:chExt cx="228600" cy="39608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DD2507E-4E78-7340-B4BD-D39A2BAF6618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6597186-38D8-974D-89DF-25E8586F75C2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C5F5E3A-65FF-A743-984A-72CAFFEC343B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0DBD77-055E-BD47-9A19-FB34CEE1690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369">
            <a:extLst>
              <a:ext uri="{FF2B5EF4-FFF2-40B4-BE49-F238E27FC236}">
                <a16:creationId xmlns:a16="http://schemas.microsoft.com/office/drawing/2014/main" id="{3E132DC2-6FDB-7549-9E07-C6D19E484F5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4960" y="3370580"/>
            <a:ext cx="228600" cy="152400"/>
            <a:chOff x="2209800" y="1219200"/>
            <a:chExt cx="762000" cy="3048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8D34B7A-9C1D-AD48-A9DB-E2AFB9DE979C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F48D707-A985-7049-84E3-9266C7F13EC1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AD18E5E-FD76-FC44-897F-10EE339DB6C4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71DB13A-38B7-1D47-8252-E619DF3600BC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449FF0-AB08-2A4E-9BB1-C4DF775FBC2B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7E2C4D3-FC27-9F46-A68F-32EA0B93567B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4CB0F0B-672F-3241-9A39-77848B80ACF3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65">
            <a:extLst>
              <a:ext uri="{FF2B5EF4-FFF2-40B4-BE49-F238E27FC236}">
                <a16:creationId xmlns:a16="http://schemas.microsoft.com/office/drawing/2014/main" id="{CB8984CE-20BB-2843-AAF9-FA6C82E0CEF8}"/>
              </a:ext>
            </a:extLst>
          </p:cNvPr>
          <p:cNvGrpSpPr>
            <a:grpSpLocks/>
          </p:cNvGrpSpPr>
          <p:nvPr/>
        </p:nvGrpSpPr>
        <p:grpSpPr bwMode="auto">
          <a:xfrm>
            <a:off x="7182485" y="2646680"/>
            <a:ext cx="396875" cy="152400"/>
            <a:chOff x="2819400" y="533400"/>
            <a:chExt cx="990600" cy="30480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CC933DC-05AD-644D-B3E6-CAE52C60B886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6918B31-E980-344C-95EF-00EAE6478842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55">
              <a:extLst>
                <a:ext uri="{FF2B5EF4-FFF2-40B4-BE49-F238E27FC236}">
                  <a16:creationId xmlns:a16="http://schemas.microsoft.com/office/drawing/2014/main" id="{CCFF83FA-D7EE-E148-9697-6F183072C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5C92C4F-178C-5B4F-AC87-ACA8C4D45CA8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E7CC97E8-B95E-6E40-8A11-7C6413AE282E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38" name="Group 56">
              <a:extLst>
                <a:ext uri="{FF2B5EF4-FFF2-40B4-BE49-F238E27FC236}">
                  <a16:creationId xmlns:a16="http://schemas.microsoft.com/office/drawing/2014/main" id="{EAB61FE9-ADC4-DB42-8FCC-DA1A31070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8EEC9B5E-66EC-F743-A189-12701FC7926E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D1F1CF9E-5B17-3F44-9D34-0C643B085EDD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39" name="Group 59">
              <a:extLst>
                <a:ext uri="{FF2B5EF4-FFF2-40B4-BE49-F238E27FC236}">
                  <a16:creationId xmlns:a16="http://schemas.microsoft.com/office/drawing/2014/main" id="{680989BF-4EF2-9549-99B8-2D5D05CA9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DCB67F18-A8EA-4E48-B762-02A4DD50F205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55C84E24-1657-B447-81DD-AAE5486D329D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146" name="Group 79">
            <a:extLst>
              <a:ext uri="{FF2B5EF4-FFF2-40B4-BE49-F238E27FC236}">
                <a16:creationId xmlns:a16="http://schemas.microsoft.com/office/drawing/2014/main" id="{8898DF7B-FC57-E94D-A1F0-66C5C612257D}"/>
              </a:ext>
            </a:extLst>
          </p:cNvPr>
          <p:cNvGrpSpPr>
            <a:grpSpLocks/>
          </p:cNvGrpSpPr>
          <p:nvPr/>
        </p:nvGrpSpPr>
        <p:grpSpPr bwMode="auto">
          <a:xfrm>
            <a:off x="7198360" y="2265680"/>
            <a:ext cx="304800" cy="152400"/>
            <a:chOff x="2971800" y="152400"/>
            <a:chExt cx="762000" cy="304800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BA26F25-DEBA-A449-BC6D-2E03F35C0FD7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C711496-7B3D-5045-9286-5E75C3F1DCB5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55">
              <a:extLst>
                <a:ext uri="{FF2B5EF4-FFF2-40B4-BE49-F238E27FC236}">
                  <a16:creationId xmlns:a16="http://schemas.microsoft.com/office/drawing/2014/main" id="{A76EE19A-778E-0540-974A-14EF96B04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AC087024-E1B4-2E41-AFDC-41F11E90280D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AD298DAF-3777-C445-A925-CE59D5A19226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50" name="Group 56">
              <a:extLst>
                <a:ext uri="{FF2B5EF4-FFF2-40B4-BE49-F238E27FC236}">
                  <a16:creationId xmlns:a16="http://schemas.microsoft.com/office/drawing/2014/main" id="{9037D536-7323-D743-804C-8D1124C82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8B78BD78-9586-594B-89D5-D5790034930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4566E4C3-63D7-6748-AEBC-E1683D7907B1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155" name="Group 95">
            <a:extLst>
              <a:ext uri="{FF2B5EF4-FFF2-40B4-BE49-F238E27FC236}">
                <a16:creationId xmlns:a16="http://schemas.microsoft.com/office/drawing/2014/main" id="{D8E35F76-DF70-BB47-8F85-553F91E62EF0}"/>
              </a:ext>
            </a:extLst>
          </p:cNvPr>
          <p:cNvGrpSpPr>
            <a:grpSpLocks/>
          </p:cNvGrpSpPr>
          <p:nvPr/>
        </p:nvGrpSpPr>
        <p:grpSpPr bwMode="auto">
          <a:xfrm>
            <a:off x="7168198" y="3027680"/>
            <a:ext cx="487362" cy="152400"/>
            <a:chOff x="2971800" y="2438400"/>
            <a:chExt cx="1219200" cy="3048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DCD65B-CE7E-CC43-84AC-EC8838660316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2AE4E12-D54A-C842-B429-271555071A24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55">
              <a:extLst>
                <a:ext uri="{FF2B5EF4-FFF2-40B4-BE49-F238E27FC236}">
                  <a16:creationId xmlns:a16="http://schemas.microsoft.com/office/drawing/2014/main" id="{EAB6E98D-A9F8-4646-93AB-3C40E88F5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D4C22D95-F867-7C47-AB27-7CE2E6EF5ECD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ACF24B98-03BA-4847-B23D-6017CF20B76E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59" name="Group 56">
              <a:extLst>
                <a:ext uri="{FF2B5EF4-FFF2-40B4-BE49-F238E27FC236}">
                  <a16:creationId xmlns:a16="http://schemas.microsoft.com/office/drawing/2014/main" id="{AE98D291-C504-2240-8530-ED932388B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3FA00F7A-879B-D84B-850B-5DCC19159C32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28B6C19C-D2BA-2646-80F9-8BE239919DD7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0" name="Group 59">
              <a:extLst>
                <a:ext uri="{FF2B5EF4-FFF2-40B4-BE49-F238E27FC236}">
                  <a16:creationId xmlns:a16="http://schemas.microsoft.com/office/drawing/2014/main" id="{3CE37E9D-4E88-984A-88F3-4F2074EFB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39560148-66C1-FC4E-B42A-D1D44AFD3408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6AA45537-B43E-DD46-9B79-95BE18AA081F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1" name="Group 59">
              <a:extLst>
                <a:ext uri="{FF2B5EF4-FFF2-40B4-BE49-F238E27FC236}">
                  <a16:creationId xmlns:a16="http://schemas.microsoft.com/office/drawing/2014/main" id="{2B453FF0-EF4C-2647-AB06-6D4FE3D32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31CACF82-AB89-3F45-AB75-BCA7E105A2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CD0D0B4E-D281-5849-B38A-6B44222DF6FA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170" name="Group 918">
            <a:extLst>
              <a:ext uri="{FF2B5EF4-FFF2-40B4-BE49-F238E27FC236}">
                <a16:creationId xmlns:a16="http://schemas.microsoft.com/office/drawing/2014/main" id="{C3097668-DB35-5445-A0CA-3B2F3F779725}"/>
              </a:ext>
            </a:extLst>
          </p:cNvPr>
          <p:cNvGrpSpPr>
            <a:grpSpLocks/>
          </p:cNvGrpSpPr>
          <p:nvPr/>
        </p:nvGrpSpPr>
        <p:grpSpPr bwMode="auto">
          <a:xfrm>
            <a:off x="4940935" y="3561080"/>
            <a:ext cx="200025" cy="228600"/>
            <a:chOff x="3000374" y="3200399"/>
            <a:chExt cx="200026" cy="22860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791D63C-D07A-344D-B7F6-106B8D718878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CF2F8A3-BAD8-8445-9138-9158B6234420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BD80EED-0BF9-A040-B470-144FBED96968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471AE68-0D5A-B146-B53C-F54634A30C72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Isosceles Triangle 905">
              <a:extLst>
                <a:ext uri="{FF2B5EF4-FFF2-40B4-BE49-F238E27FC236}">
                  <a16:creationId xmlns:a16="http://schemas.microsoft.com/office/drawing/2014/main" id="{0B16B7CF-B0F8-BD45-964F-6170425F7A12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76" name="Group 915">
            <a:extLst>
              <a:ext uri="{FF2B5EF4-FFF2-40B4-BE49-F238E27FC236}">
                <a16:creationId xmlns:a16="http://schemas.microsoft.com/office/drawing/2014/main" id="{46368AF8-0BE3-FC4B-A1D3-CCB475F8BCE8}"/>
              </a:ext>
            </a:extLst>
          </p:cNvPr>
          <p:cNvGrpSpPr>
            <a:grpSpLocks/>
          </p:cNvGrpSpPr>
          <p:nvPr/>
        </p:nvGrpSpPr>
        <p:grpSpPr bwMode="auto">
          <a:xfrm>
            <a:off x="5596573" y="3486468"/>
            <a:ext cx="306387" cy="455612"/>
            <a:chOff x="3656012" y="3125788"/>
            <a:chExt cx="306388" cy="455612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DC87F0D-D14C-D648-95A2-855F011E9E52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23FCFED-6CA3-234C-B599-FA58886B1AAF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9574424-0D5E-EE41-9C6B-D8230E8D73BF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1735355-679D-0C45-AC47-05857956DC44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93CAD6A-D796-4649-9AC3-CBD3AA318CB3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26DB507-D2DE-304E-8510-73C01E479980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9D2095B-C379-C34A-BF3C-14CB99697A57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907">
              <a:extLst>
                <a:ext uri="{FF2B5EF4-FFF2-40B4-BE49-F238E27FC236}">
                  <a16:creationId xmlns:a16="http://schemas.microsoft.com/office/drawing/2014/main" id="{19378D47-BEAD-FE47-8EE0-4DFB47023A6B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85" name="Group 914">
            <a:extLst>
              <a:ext uri="{FF2B5EF4-FFF2-40B4-BE49-F238E27FC236}">
                <a16:creationId xmlns:a16="http://schemas.microsoft.com/office/drawing/2014/main" id="{FCDC6CDA-3B39-714E-9A52-FCD04F27BE31}"/>
              </a:ext>
            </a:extLst>
          </p:cNvPr>
          <p:cNvGrpSpPr>
            <a:grpSpLocks/>
          </p:cNvGrpSpPr>
          <p:nvPr/>
        </p:nvGrpSpPr>
        <p:grpSpPr bwMode="auto">
          <a:xfrm>
            <a:off x="6129973" y="3486468"/>
            <a:ext cx="306387" cy="455612"/>
            <a:chOff x="4189413" y="3125788"/>
            <a:chExt cx="306387" cy="455612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A145724-2634-F943-8902-DC052D31FAE8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50F57FC-254D-9E40-8523-D4F091290BE2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2B82463-7C38-264B-A8A1-738B31BFDC4B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3B3D21C-227C-564C-A092-ED86757EEB26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0ABA9E-E8D4-5D42-B151-BC5B282B1F9F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615DB4D-1F4B-C542-B987-8B00FE178070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C5CD3C8-CDBF-7D42-AF31-BE6B3548F433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Isosceles Triangle 909">
              <a:extLst>
                <a:ext uri="{FF2B5EF4-FFF2-40B4-BE49-F238E27FC236}">
                  <a16:creationId xmlns:a16="http://schemas.microsoft.com/office/drawing/2014/main" id="{D8D7654A-E9D4-B242-934D-9A9860174179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94" name="Group 913">
            <a:extLst>
              <a:ext uri="{FF2B5EF4-FFF2-40B4-BE49-F238E27FC236}">
                <a16:creationId xmlns:a16="http://schemas.microsoft.com/office/drawing/2014/main" id="{BA744571-E25C-1E41-B554-E5B4E7CFDA6A}"/>
              </a:ext>
            </a:extLst>
          </p:cNvPr>
          <p:cNvGrpSpPr>
            <a:grpSpLocks/>
          </p:cNvGrpSpPr>
          <p:nvPr/>
        </p:nvGrpSpPr>
        <p:grpSpPr bwMode="auto">
          <a:xfrm>
            <a:off x="6817360" y="3484880"/>
            <a:ext cx="304800" cy="455613"/>
            <a:chOff x="4876800" y="3124200"/>
            <a:chExt cx="304800" cy="455612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9E9044-A6FC-A347-A632-49E3B572C713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2C43B8A-F6B9-C74C-B3A9-E50CFD9D93EA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D57B3F-9284-FB43-9D32-AD570B5C4411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9F89C9A-EB4B-634F-8E8D-2096738BE313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739BAD4-87FE-4143-A857-A45D9EB5E6D8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7B97FB-E925-3048-8BC0-C0C432D87058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3108F45-C4CD-7F4D-ACB0-DF18DBC53E3C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Isosceles Triangle 910">
              <a:extLst>
                <a:ext uri="{FF2B5EF4-FFF2-40B4-BE49-F238E27FC236}">
                  <a16:creationId xmlns:a16="http://schemas.microsoft.com/office/drawing/2014/main" id="{DEBE8286-0304-5946-80F1-F87D06382286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03" name="Group 912">
            <a:extLst>
              <a:ext uri="{FF2B5EF4-FFF2-40B4-BE49-F238E27FC236}">
                <a16:creationId xmlns:a16="http://schemas.microsoft.com/office/drawing/2014/main" id="{3E272CC8-DC0F-7247-9DE5-5209EECF3F65}"/>
              </a:ext>
            </a:extLst>
          </p:cNvPr>
          <p:cNvGrpSpPr>
            <a:grpSpLocks/>
          </p:cNvGrpSpPr>
          <p:nvPr/>
        </p:nvGrpSpPr>
        <p:grpSpPr bwMode="auto">
          <a:xfrm>
            <a:off x="7503160" y="3484880"/>
            <a:ext cx="304800" cy="455613"/>
            <a:chOff x="5562600" y="3124201"/>
            <a:chExt cx="304800" cy="455612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6FA4ADE-8981-254B-82EC-C408C856258F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76CC88D-F067-EF48-8FE7-F42EBE6BFE04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4EBF1B-B6BF-C341-A59A-AEC4744A6144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9D19296-B32D-E645-A0EB-4D3366F3CFF6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D5D1541-6E16-1B41-A2B7-673935F77046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468FEFB-731F-B948-8479-081BB6C9C5AE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D8662E3-C5DE-E646-806E-72E6408D8476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Isosceles Triangle 911">
              <a:extLst>
                <a:ext uri="{FF2B5EF4-FFF2-40B4-BE49-F238E27FC236}">
                  <a16:creationId xmlns:a16="http://schemas.microsoft.com/office/drawing/2014/main" id="{F3A37C4B-EE09-3349-8969-967116268F89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12" name="Group 917">
            <a:extLst>
              <a:ext uri="{FF2B5EF4-FFF2-40B4-BE49-F238E27FC236}">
                <a16:creationId xmlns:a16="http://schemas.microsoft.com/office/drawing/2014/main" id="{36ED3BB4-4024-604C-95CC-7C6DDF39ED2A}"/>
              </a:ext>
            </a:extLst>
          </p:cNvPr>
          <p:cNvGrpSpPr>
            <a:grpSpLocks/>
          </p:cNvGrpSpPr>
          <p:nvPr/>
        </p:nvGrpSpPr>
        <p:grpSpPr bwMode="auto">
          <a:xfrm>
            <a:off x="4531360" y="3561080"/>
            <a:ext cx="200025" cy="228600"/>
            <a:chOff x="2590800" y="3200400"/>
            <a:chExt cx="200024" cy="22860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62CA0AC-98A1-1D4E-BD3D-01E7235B475C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DAE1084-EEBC-D143-9796-E9982D3AD2AB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1F3076A-51CC-4345-841B-651C8A33BC8A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C5DBAC3-EE04-0649-AEE6-6EEF045C7B31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Isosceles Triangle 916">
              <a:extLst>
                <a:ext uri="{FF2B5EF4-FFF2-40B4-BE49-F238E27FC236}">
                  <a16:creationId xmlns:a16="http://schemas.microsoft.com/office/drawing/2014/main" id="{10EC0F78-6D79-5C46-A167-27DFD2D1E70E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18" name="Group 79">
            <a:extLst>
              <a:ext uri="{FF2B5EF4-FFF2-40B4-BE49-F238E27FC236}">
                <a16:creationId xmlns:a16="http://schemas.microsoft.com/office/drawing/2014/main" id="{43DFD389-817B-E04D-8A8D-C34F5A90615E}"/>
              </a:ext>
            </a:extLst>
          </p:cNvPr>
          <p:cNvGrpSpPr>
            <a:grpSpLocks/>
          </p:cNvGrpSpPr>
          <p:nvPr/>
        </p:nvGrpSpPr>
        <p:grpSpPr bwMode="auto">
          <a:xfrm>
            <a:off x="9291318" y="3038886"/>
            <a:ext cx="203200" cy="152400"/>
            <a:chOff x="2971800" y="152400"/>
            <a:chExt cx="508001" cy="3048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121A678-F7AB-5E43-81BB-D3F01322F91A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35433D-1B9B-D24A-AA4A-6D8CAD2B8612}"/>
                </a:ext>
              </a:extLst>
            </p:cNvPr>
            <p:cNvCxnSpPr/>
            <p:nvPr/>
          </p:nvCxnSpPr>
          <p:spPr>
            <a:xfrm>
              <a:off x="3328988" y="304800"/>
              <a:ext cx="150813" cy="3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55">
              <a:extLst>
                <a:ext uri="{FF2B5EF4-FFF2-40B4-BE49-F238E27FC236}">
                  <a16:creationId xmlns:a16="http://schemas.microsoft.com/office/drawing/2014/main" id="{AE177B37-7C78-E84B-8357-F98D04A8E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808835A5-C3FD-944E-B526-B8FC04F077EE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9C4DA2B3-985D-3042-83EE-883F230936F6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59362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2FB8-55BD-5E40-964B-8E2E5FC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Primary 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5882-E407-5741-B052-08EA61720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Detailed Representation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6E55A-C1D6-7345-AA70-063BC98E225D}"/>
              </a:ext>
            </a:extLst>
          </p:cNvPr>
          <p:cNvCxnSpPr/>
          <p:nvPr/>
        </p:nvCxnSpPr>
        <p:spPr bwMode="auto">
          <a:xfrm>
            <a:off x="0" y="5056689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D40DCA-CFAB-C240-9FFC-EABD16997EA3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>
            <a:off x="5524104" y="4401723"/>
            <a:ext cx="11186" cy="605261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E2E909-F916-2A43-BF03-7D8BDAB1342A}"/>
              </a:ext>
            </a:extLst>
          </p:cNvPr>
          <p:cNvSpPr txBox="1"/>
          <p:nvPr/>
        </p:nvSpPr>
        <p:spPr>
          <a:xfrm>
            <a:off x="5852348" y="5137720"/>
            <a:ext cx="3096138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Electric Distribution Junction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Connection Point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Tap</a:t>
            </a:r>
          </a:p>
          <a:p>
            <a:pPr algn="l" eaLnBrk="0" hangingPunct="0">
              <a:lnSpc>
                <a:spcPts val="1800"/>
              </a:lnSpc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28A8F-D05F-234E-B984-E0BAE52F7660}"/>
              </a:ext>
            </a:extLst>
          </p:cNvPr>
          <p:cNvSpPr txBox="1"/>
          <p:nvPr/>
        </p:nvSpPr>
        <p:spPr>
          <a:xfrm>
            <a:off x="6466594" y="4010051"/>
            <a:ext cx="233156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  <a:ea typeface="+mn-ea"/>
                <a:cs typeface="+mn-cs"/>
              </a:rPr>
              <a:t>Instrument </a:t>
            </a:r>
            <a:r>
              <a:rPr lang="en-US" sz="1000" b="1" dirty="0">
                <a:solidFill>
                  <a:schemeClr val="bg1"/>
                </a:solidFill>
              </a:rPr>
              <a:t>Transformer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Represented as a point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EE8089-A2E4-CD49-8F29-C7E0C50F8A17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716775" y="4245226"/>
            <a:ext cx="700680" cy="640994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994DD6-7DE3-AE4B-86B3-E89E697AEB9A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H="1">
            <a:off x="5524103" y="4350974"/>
            <a:ext cx="568749" cy="656010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F057A3-FF41-D04A-91E3-816996CB88B5}"/>
              </a:ext>
            </a:extLst>
          </p:cNvPr>
          <p:cNvSpPr txBox="1"/>
          <p:nvPr/>
        </p:nvSpPr>
        <p:spPr>
          <a:xfrm>
            <a:off x="6501160" y="3183458"/>
            <a:ext cx="233156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Switch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Represented as a point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79D7B-81F7-6E4B-BEA1-F775E7C296A9}"/>
              </a:ext>
            </a:extLst>
          </p:cNvPr>
          <p:cNvCxnSpPr>
            <a:cxnSpLocks/>
          </p:cNvCxnSpPr>
          <p:nvPr/>
        </p:nvCxnSpPr>
        <p:spPr bwMode="auto">
          <a:xfrm>
            <a:off x="5524103" y="3356726"/>
            <a:ext cx="0" cy="868930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B25239-90C5-8743-AE35-1D332EE476FD}"/>
              </a:ext>
            </a:extLst>
          </p:cNvPr>
          <p:cNvCxnSpPr>
            <a:cxnSpLocks/>
          </p:cNvCxnSpPr>
          <p:nvPr/>
        </p:nvCxnSpPr>
        <p:spPr bwMode="auto">
          <a:xfrm>
            <a:off x="4691779" y="3356726"/>
            <a:ext cx="0" cy="888803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15C1C8-3272-2A49-AEE2-14AD7386748B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1904" y="3356726"/>
            <a:ext cx="13696" cy="829373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475C8CE-DA6A-4F41-9FF0-EE77BCD4AD60}"/>
              </a:ext>
            </a:extLst>
          </p:cNvPr>
          <p:cNvSpPr/>
          <p:nvPr/>
        </p:nvSpPr>
        <p:spPr bwMode="auto">
          <a:xfrm>
            <a:off x="5376322" y="2221770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6E27DF-7EBD-3B45-A52B-665B81E66A9E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8007" y="2425788"/>
            <a:ext cx="9144" cy="844077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87A329-C448-8745-81B9-0EF014FB4147}"/>
              </a:ext>
            </a:extLst>
          </p:cNvPr>
          <p:cNvCxnSpPr>
            <a:cxnSpLocks/>
            <a:stCxn id="57" idx="5"/>
          </p:cNvCxnSpPr>
          <p:nvPr/>
        </p:nvCxnSpPr>
        <p:spPr bwMode="auto">
          <a:xfrm>
            <a:off x="5633803" y="2517558"/>
            <a:ext cx="580940" cy="735232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A2AE26-7799-B240-B01C-3A7E44FA1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6687" y="2405745"/>
            <a:ext cx="848603" cy="820380"/>
          </a:xfrm>
          <a:prstGeom prst="line">
            <a:avLst/>
          </a:prstGeom>
          <a:ln w="158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CC0F3C-40A8-E94B-B724-239B90BF0011}"/>
              </a:ext>
            </a:extLst>
          </p:cNvPr>
          <p:cNvSpPr txBox="1"/>
          <p:nvPr/>
        </p:nvSpPr>
        <p:spPr>
          <a:xfrm>
            <a:off x="6460732" y="2107267"/>
            <a:ext cx="233156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Meter/Controller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  <a:ea typeface="+mn-ea"/>
                <a:cs typeface="+mn-cs"/>
              </a:rPr>
              <a:t>Represented as a point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38412C-5FE9-FE48-B08F-1872E5B3664A}"/>
              </a:ext>
            </a:extLst>
          </p:cNvPr>
          <p:cNvSpPr/>
          <p:nvPr/>
        </p:nvSpPr>
        <p:spPr bwMode="auto">
          <a:xfrm>
            <a:off x="5367179" y="3183458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ECCF58-1654-A545-80B6-0B2B25FC5E1A}"/>
              </a:ext>
            </a:extLst>
          </p:cNvPr>
          <p:cNvSpPr/>
          <p:nvPr/>
        </p:nvSpPr>
        <p:spPr bwMode="auto">
          <a:xfrm>
            <a:off x="4540950" y="3200533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021B5F-49CC-524E-A598-D8DF94B14DB2}"/>
              </a:ext>
            </a:extLst>
          </p:cNvPr>
          <p:cNvSpPr/>
          <p:nvPr/>
        </p:nvSpPr>
        <p:spPr bwMode="auto">
          <a:xfrm>
            <a:off x="6042579" y="3183458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3DBEE-0795-7D4B-B6E5-D936BCDAA9F2}"/>
              </a:ext>
            </a:extLst>
          </p:cNvPr>
          <p:cNvSpPr/>
          <p:nvPr/>
        </p:nvSpPr>
        <p:spPr bwMode="auto">
          <a:xfrm>
            <a:off x="5373275" y="4055186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0F3146-D501-FE49-A231-91EBAB986128}"/>
              </a:ext>
            </a:extLst>
          </p:cNvPr>
          <p:cNvSpPr/>
          <p:nvPr/>
        </p:nvSpPr>
        <p:spPr bwMode="auto">
          <a:xfrm>
            <a:off x="4547046" y="407226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559053-4211-8C4B-9B81-DFD5A4B3298F}"/>
              </a:ext>
            </a:extLst>
          </p:cNvPr>
          <p:cNvSpPr/>
          <p:nvPr/>
        </p:nvSpPr>
        <p:spPr bwMode="auto">
          <a:xfrm>
            <a:off x="6048675" y="4055186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0F57AF-648C-7846-A91B-B184B5704101}"/>
              </a:ext>
            </a:extLst>
          </p:cNvPr>
          <p:cNvSpPr txBox="1"/>
          <p:nvPr/>
        </p:nvSpPr>
        <p:spPr>
          <a:xfrm>
            <a:off x="5808477" y="5889734"/>
            <a:ext cx="3099838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Electric Junction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Electric Medium Junction Pole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Single Pole</a:t>
            </a:r>
          </a:p>
          <a:p>
            <a:pPr algn="l" eaLnBrk="0" hangingPunct="0">
              <a:lnSpc>
                <a:spcPts val="1800"/>
              </a:lnSpc>
            </a:pPr>
            <a:endParaRPr lang="en-US" sz="1000" b="1" dirty="0">
              <a:solidFill>
                <a:schemeClr val="tx1">
                  <a:lumMod val="50000"/>
                </a:schemeClr>
              </a:solidFill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C9051-03CE-9143-B231-34F81876D1C5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8007" y="5034761"/>
            <a:ext cx="6097" cy="1118905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820485-02F4-D649-A5D2-A282DD450DFD}"/>
              </a:ext>
            </a:extLst>
          </p:cNvPr>
          <p:cNvSpPr txBox="1"/>
          <p:nvPr/>
        </p:nvSpPr>
        <p:spPr>
          <a:xfrm>
            <a:off x="3975828" y="5300690"/>
            <a:ext cx="241639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Structural Attachment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E40CB-3E3D-F546-873A-C9B16149F457}"/>
              </a:ext>
            </a:extLst>
          </p:cNvPr>
          <p:cNvSpPr/>
          <p:nvPr/>
        </p:nvSpPr>
        <p:spPr bwMode="auto">
          <a:xfrm>
            <a:off x="5373278" y="4835471"/>
            <a:ext cx="301658" cy="3465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E2C617-6D44-8940-8C40-CFE117960CE7}"/>
              </a:ext>
            </a:extLst>
          </p:cNvPr>
          <p:cNvSpPr>
            <a:spLocks noChangeAspect="1"/>
          </p:cNvSpPr>
          <p:nvPr/>
        </p:nvSpPr>
        <p:spPr bwMode="auto">
          <a:xfrm>
            <a:off x="5331074" y="5928417"/>
            <a:ext cx="392153" cy="450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E0F5-DFD7-D34B-887A-C67E8E51A18F}"/>
              </a:ext>
            </a:extLst>
          </p:cNvPr>
          <p:cNvSpPr txBox="1"/>
          <p:nvPr/>
        </p:nvSpPr>
        <p:spPr>
          <a:xfrm>
            <a:off x="9835454" y="3704521"/>
            <a:ext cx="2690446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Blah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7D1F1-9B5C-5A41-8810-F54CA21C694A}"/>
              </a:ext>
            </a:extLst>
          </p:cNvPr>
          <p:cNvSpPr txBox="1"/>
          <p:nvPr/>
        </p:nvSpPr>
        <p:spPr>
          <a:xfrm>
            <a:off x="598805" y="5095771"/>
            <a:ext cx="1738426" cy="7195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Electric Line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Medium Voltage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Underground Single Phase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DC0EC9-D62C-7945-915E-89324C54A54F}"/>
              </a:ext>
            </a:extLst>
          </p:cNvPr>
          <p:cNvSpPr txBox="1"/>
          <p:nvPr/>
        </p:nvSpPr>
        <p:spPr>
          <a:xfrm>
            <a:off x="9153959" y="5114008"/>
            <a:ext cx="1738426" cy="7195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Electric Line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Medium Voltage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Underground Single Phase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26291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55B-C280-AE4A-8AEA-3B6FCE4C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682625"/>
            <a:ext cx="10826496" cy="369332"/>
          </a:xfrm>
        </p:spPr>
        <p:txBody>
          <a:bodyPr/>
          <a:lstStyle/>
          <a:p>
            <a:r>
              <a:rPr lang="en-US" dirty="0"/>
              <a:t>Pad Mounted Single Phase Transformer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E250-87EF-4943-955B-CBDF9231C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Geometric Network Representation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B182A7-7CF4-6240-9198-627E3EFDB5F4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A387EE-7E1E-4D48-9AEB-265ECA854D1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566213"/>
            <a:ext cx="0" cy="22917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E97E7-CABD-7E4C-8CAE-B01DFB006B56}"/>
              </a:ext>
            </a:extLst>
          </p:cNvPr>
          <p:cNvSpPr txBox="1"/>
          <p:nvPr/>
        </p:nvSpPr>
        <p:spPr>
          <a:xfrm>
            <a:off x="6314376" y="4746271"/>
            <a:ext cx="3661007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Pad Mounted Single Phase Transformer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7A7FF-B5E9-9E44-A4B0-0D9F095F15F2}"/>
              </a:ext>
            </a:extLst>
          </p:cNvPr>
          <p:cNvSpPr txBox="1"/>
          <p:nvPr/>
        </p:nvSpPr>
        <p:spPr>
          <a:xfrm>
            <a:off x="1799502" y="42176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Underground line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9CE6-0A8F-6B4E-8B81-4297AC27DE76}"/>
              </a:ext>
            </a:extLst>
          </p:cNvPr>
          <p:cNvSpPr txBox="1"/>
          <p:nvPr/>
        </p:nvSpPr>
        <p:spPr>
          <a:xfrm>
            <a:off x="8962501" y="4276328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Underground line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1A5E8-A870-5A42-BB96-7E517C56E19A}"/>
              </a:ext>
            </a:extLst>
          </p:cNvPr>
          <p:cNvSpPr txBox="1"/>
          <p:nvPr/>
        </p:nvSpPr>
        <p:spPr>
          <a:xfrm>
            <a:off x="6314376" y="6175375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8DE5C-AC7B-3746-82E3-A0AE7392E3A3}"/>
              </a:ext>
            </a:extLst>
          </p:cNvPr>
          <p:cNvSpPr txBox="1"/>
          <p:nvPr/>
        </p:nvSpPr>
        <p:spPr>
          <a:xfrm>
            <a:off x="6314376" y="3439700"/>
            <a:ext cx="4314963" cy="4737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Relationship 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Between Transformer and Unit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B80B8F-4D58-E540-BA42-90DE296963CB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221094"/>
            <a:ext cx="0" cy="1165062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Internal Storage 23">
            <a:extLst>
              <a:ext uri="{FF2B5EF4-FFF2-40B4-BE49-F238E27FC236}">
                <a16:creationId xmlns:a16="http://schemas.microsoft.com/office/drawing/2014/main" id="{D56B23CA-DCC8-E748-99DB-94F78E98CC0C}"/>
              </a:ext>
            </a:extLst>
          </p:cNvPr>
          <p:cNvSpPr/>
          <p:nvPr/>
        </p:nvSpPr>
        <p:spPr bwMode="auto">
          <a:xfrm>
            <a:off x="5958712" y="2892393"/>
            <a:ext cx="274320" cy="274320"/>
          </a:xfrm>
          <a:prstGeom prst="flowChartInternalStorag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DF09A-823C-144F-88AE-2D1B0D0617C4}"/>
              </a:ext>
            </a:extLst>
          </p:cNvPr>
          <p:cNvSpPr txBox="1"/>
          <p:nvPr/>
        </p:nvSpPr>
        <p:spPr>
          <a:xfrm>
            <a:off x="6363170" y="2928874"/>
            <a:ext cx="4314963" cy="47377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Unit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17977D-D8DC-3348-BF90-B1D2A31A077B}"/>
              </a:ext>
            </a:extLst>
          </p:cNvPr>
          <p:cNvSpPr txBox="1"/>
          <p:nvPr/>
        </p:nvSpPr>
        <p:spPr>
          <a:xfrm>
            <a:off x="6213080" y="6173552"/>
            <a:ext cx="2546620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000" b="1" dirty="0">
                <a:solidFill>
                  <a:schemeClr val="bg1"/>
                </a:solidFill>
              </a:rPr>
              <a:t>Underground line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F5DFB-B00E-FE4F-B912-02C37D04E9F2}"/>
              </a:ext>
            </a:extLst>
          </p:cNvPr>
          <p:cNvSpPr txBox="1"/>
          <p:nvPr/>
        </p:nvSpPr>
        <p:spPr>
          <a:xfrm>
            <a:off x="397154" y="5568090"/>
            <a:ext cx="4016224" cy="153603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200" b="1" dirty="0">
                <a:solidFill>
                  <a:sysClr val="windowText" lastClr="000000"/>
                </a:solidFill>
              </a:rPr>
              <a:t>Notes: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Underground lines may be split at transformer</a:t>
            </a: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</a:endParaRPr>
          </a:p>
          <a:p>
            <a:pPr marL="171450" indent="-1714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7DEC77-089B-F64B-8141-FAED8512DBF8}"/>
              </a:ext>
            </a:extLst>
          </p:cNvPr>
          <p:cNvSpPr/>
          <p:nvPr/>
        </p:nvSpPr>
        <p:spPr bwMode="auto">
          <a:xfrm>
            <a:off x="5958712" y="4339288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5557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9ED0-49E8-9E4A-BE91-74F3A1B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Mounted Single Phase Transformer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7DFD-7A6E-B04B-A517-2F7FEEE93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Utility Network Basic Representation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8C232F-A448-D34F-9DD3-51EC3CC315FD}"/>
              </a:ext>
            </a:extLst>
          </p:cNvPr>
          <p:cNvCxnSpPr/>
          <p:nvPr/>
        </p:nvCxnSpPr>
        <p:spPr bwMode="auto">
          <a:xfrm>
            <a:off x="-127" y="4566213"/>
            <a:ext cx="12192000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5EED57-FE2A-CE45-9F44-C1E651FBAD6E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566213"/>
            <a:ext cx="0" cy="2291787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B0E6E4-6E20-8543-8DC8-178A7BEB415B}"/>
              </a:ext>
            </a:extLst>
          </p:cNvPr>
          <p:cNvSpPr txBox="1"/>
          <p:nvPr/>
        </p:nvSpPr>
        <p:spPr>
          <a:xfrm>
            <a:off x="5419079" y="3791100"/>
            <a:ext cx="3661007" cy="77972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Electric Distribution Device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Transformer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Pad Mounted Single Phase</a:t>
            </a:r>
          </a:p>
          <a:p>
            <a:pPr algn="l" eaLnBrk="0" hangingPunct="0"/>
            <a:endParaRPr lang="en-US" sz="1000" b="1" dirty="0">
              <a:solidFill>
                <a:schemeClr val="bg1"/>
              </a:solidFill>
            </a:endParaRPr>
          </a:p>
          <a:p>
            <a:pPr algn="l" eaLnBrk="0" hangingPunct="0"/>
            <a:endParaRPr lang="en-US" sz="1000" b="1" dirty="0">
              <a:solidFill>
                <a:schemeClr val="bg1"/>
              </a:solidFill>
            </a:endParaRPr>
          </a:p>
          <a:p>
            <a:pPr algn="l" eaLnBrk="0" hangingPunct="0"/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E4F78-E234-C047-ADAE-C4CE2357B8A7}"/>
              </a:ext>
            </a:extLst>
          </p:cNvPr>
          <p:cNvSpPr txBox="1"/>
          <p:nvPr/>
        </p:nvSpPr>
        <p:spPr>
          <a:xfrm>
            <a:off x="191147" y="3944652"/>
            <a:ext cx="5567681" cy="7876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Electric Distribution Line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Medium Voltage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Underground Single Phase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BEF25-3FB7-D248-B910-18E0F129B1AD}"/>
              </a:ext>
            </a:extLst>
          </p:cNvPr>
          <p:cNvSpPr txBox="1"/>
          <p:nvPr/>
        </p:nvSpPr>
        <p:spPr>
          <a:xfrm>
            <a:off x="6224421" y="5519911"/>
            <a:ext cx="2546620" cy="5239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Electric Line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  <a:ea typeface="+mn-ea"/>
                <a:cs typeface="+mn-cs"/>
              </a:rPr>
              <a:t>Low Voltage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Underground Single Phase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E5868-6899-B143-91F3-8E3199CE1DF0}"/>
              </a:ext>
            </a:extLst>
          </p:cNvPr>
          <p:cNvSpPr txBox="1"/>
          <p:nvPr/>
        </p:nvSpPr>
        <p:spPr>
          <a:xfrm>
            <a:off x="9217012" y="3918425"/>
            <a:ext cx="5567681" cy="3370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Electric Distribution Line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Medium Voltage</a:t>
            </a:r>
          </a:p>
          <a:p>
            <a:pPr algn="l" eaLnBrk="0" hangingPunct="0"/>
            <a:r>
              <a:rPr lang="en-US" sz="1000" b="1" dirty="0">
                <a:solidFill>
                  <a:schemeClr val="bg1"/>
                </a:solidFill>
              </a:rPr>
              <a:t>Underground Single Phase</a:t>
            </a:r>
            <a:endParaRPr lang="en-US" sz="10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1A7D5F-E550-C442-BD30-657DABE4C977}"/>
              </a:ext>
            </a:extLst>
          </p:cNvPr>
          <p:cNvSpPr/>
          <p:nvPr/>
        </p:nvSpPr>
        <p:spPr bwMode="auto">
          <a:xfrm>
            <a:off x="5950101" y="4385777"/>
            <a:ext cx="274320" cy="32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76769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27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81E133DB-697E-4C10-B192-8899027B1EC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6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0</TotalTime>
  <Words>6327</Words>
  <Application>Microsoft Office PowerPoint</Application>
  <PresentationFormat>Widescreen</PresentationFormat>
  <Paragraphs>1653</Paragraphs>
  <Slides>62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ＭＳ Ｐゴシック</vt:lpstr>
      <vt:lpstr>Arial</vt:lpstr>
      <vt:lpstr>Calibri</vt:lpstr>
      <vt:lpstr>Lucida Grande</vt:lpstr>
      <vt:lpstr>Esri_Corporate_Template-Dark</vt:lpstr>
      <vt:lpstr>Electric Utility Network Configuration  Data Model Examples</vt:lpstr>
      <vt:lpstr>Introduction</vt:lpstr>
      <vt:lpstr>Legend</vt:lpstr>
      <vt:lpstr>PowerPoint Presentation</vt:lpstr>
      <vt:lpstr>Overhead Primary Meter – Geometric Network Representation</vt:lpstr>
      <vt:lpstr>Overhead Primary Meter</vt:lpstr>
      <vt:lpstr>Overhead Primary Meter</vt:lpstr>
      <vt:lpstr>Pad Mounted Single Phase Transformer </vt:lpstr>
      <vt:lpstr>Pad Mounted Single Phase Transformer </vt:lpstr>
      <vt:lpstr>Pad Mounted Single Phase Transformer </vt:lpstr>
      <vt:lpstr>Overhead Single Phase Transformer</vt:lpstr>
      <vt:lpstr>Overhead Single Phase Transformer </vt:lpstr>
      <vt:lpstr>Overhead Single Phase Transformer</vt:lpstr>
      <vt:lpstr>Overhead Single Phase Transformer Hybrid Service</vt:lpstr>
      <vt:lpstr>Overhead Three Phase Wye</vt:lpstr>
      <vt:lpstr>Overhead Three Phase Delta</vt:lpstr>
      <vt:lpstr>Overhead Three Phase Power Factor Correcting – Series or Shunt</vt:lpstr>
      <vt:lpstr>Overhead Three Phase Power Factor Correcting – Series or Shunt</vt:lpstr>
      <vt:lpstr>Overhead Three Phase Power Factor Correcting - Series</vt:lpstr>
      <vt:lpstr>Overhead Three Phase Power Factor Correcting - Shunt</vt:lpstr>
      <vt:lpstr>Overhead Medium Voltage Three Phase Line Fuse</vt:lpstr>
      <vt:lpstr>Overhead Medium Voltage Three Phase Line Fuse</vt:lpstr>
      <vt:lpstr>Overhead Medium Voltage Three Phase Line Fuse</vt:lpstr>
      <vt:lpstr>Overhead Medium Voltage Three Phase Line Switch</vt:lpstr>
      <vt:lpstr>Overhead Medium Voltage Three Phase Line Switch</vt:lpstr>
      <vt:lpstr>Overhead Medium Voltage Three Phase Line Switch</vt:lpstr>
      <vt:lpstr>Overhead Fused Tap</vt:lpstr>
      <vt:lpstr>Overhead Fused Tap</vt:lpstr>
      <vt:lpstr>Underground Fused Tap</vt:lpstr>
      <vt:lpstr>Underground Fused Tap</vt:lpstr>
      <vt:lpstr>Overhead Single Phase Transformer Delta</vt:lpstr>
      <vt:lpstr>Overhead Single Phase Transformer Delta with Hybrid Service</vt:lpstr>
      <vt:lpstr>Overhead Three Phase Regulator</vt:lpstr>
      <vt:lpstr>Overhead Three Phase Regulator Wye</vt:lpstr>
      <vt:lpstr>Overhead Three Phase Regulator Delta </vt:lpstr>
      <vt:lpstr>Overhead Three Phase Step Transformer Wye</vt:lpstr>
      <vt:lpstr>Overhead Three Phase Step Transformer Wye</vt:lpstr>
      <vt:lpstr>Overhead Three Phase Step Transformer Delta</vt:lpstr>
      <vt:lpstr>Pad Mounted Step Transformer</vt:lpstr>
      <vt:lpstr>Pad Mounted Step Transformer</vt:lpstr>
      <vt:lpstr>Pad Mounted Three Phase Regulator</vt:lpstr>
      <vt:lpstr>Pad Mounted Switchgear </vt:lpstr>
      <vt:lpstr>Pad Mounted Switchgear </vt:lpstr>
      <vt:lpstr>Overhead Three Phase Open Delta Transformer</vt:lpstr>
      <vt:lpstr>Overhead Three Phase Open Delta Transformer</vt:lpstr>
      <vt:lpstr>Overhead Three Phase Open Delta Transformer</vt:lpstr>
      <vt:lpstr>Overhead Step Three Phase Open Delta Transformer</vt:lpstr>
      <vt:lpstr>Pad Mounted Three Phase Open Delta Transformer</vt:lpstr>
      <vt:lpstr>Pad Mounted Three Phase Open Delta Transformer</vt:lpstr>
      <vt:lpstr>Pad Mounted Three Phase Open Delta Transformer</vt:lpstr>
      <vt:lpstr>Overhead Three Phase Recloser</vt:lpstr>
      <vt:lpstr>Overhead Three Phase Recloser</vt:lpstr>
      <vt:lpstr>Overhead Three Phase Recloser</vt:lpstr>
      <vt:lpstr>Overhead Three Phase Recloser</vt:lpstr>
      <vt:lpstr>Overhead Three Phase Regulator (three poles)</vt:lpstr>
      <vt:lpstr>Overhead Three Phase Regulator (three poles)</vt:lpstr>
      <vt:lpstr>Pad Mounted Single Phase Fuse Bank</vt:lpstr>
      <vt:lpstr>Pad Mounted Single Phase Fuse Bank</vt:lpstr>
      <vt:lpstr>Overhead Three Phase Regulator Open Delta</vt:lpstr>
      <vt:lpstr>Overhead Three Phase Regulator Open Delta</vt:lpstr>
      <vt:lpstr>Overhead Three Phase Regulator Open Delta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2019-01-25T18:56:03Z</dcterms:created>
  <dcterms:modified xsi:type="dcterms:W3CDTF">2019-03-02T00:17:24Z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