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28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12/05/2011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Grafiken für die Präsentation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Workshop</a:t>
            </a:r>
            <a:br>
              <a:rPr lang="de-DE" dirty="0" smtClean="0"/>
            </a:br>
            <a:r>
              <a:rPr lang="de-DE" dirty="0" smtClean="0"/>
              <a:t>„Professionelle Softwareentwicklung mit </a:t>
            </a:r>
            <a:r>
              <a:rPr lang="de-DE" dirty="0" err="1" smtClean="0"/>
              <a:t>ArcObjects</a:t>
            </a:r>
            <a:r>
              <a:rPr lang="de-DE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082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350512" y="2562098"/>
            <a:ext cx="3286153" cy="3099150"/>
            <a:chOff x="899592" y="3047256"/>
            <a:chExt cx="3286153" cy="3099150"/>
          </a:xfrm>
        </p:grpSpPr>
        <p:sp>
          <p:nvSpPr>
            <p:cNvPr id="60" name="Rounded Rectangle 59"/>
            <p:cNvSpPr/>
            <p:nvPr/>
          </p:nvSpPr>
          <p:spPr>
            <a:xfrm>
              <a:off x="899592" y="3047256"/>
              <a:ext cx="2664296" cy="1677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83609" y="3059668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Processor</a:t>
              </a:r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432614" y="3515817"/>
              <a:ext cx="1598251" cy="1070828"/>
              <a:chOff x="3779912" y="5013176"/>
              <a:chExt cx="1598251" cy="1070828"/>
            </a:xfrm>
          </p:grpSpPr>
          <p:sp>
            <p:nvSpPr>
              <p:cNvPr id="71" name="Flowchart: Decision 70"/>
              <p:cNvSpPr/>
              <p:nvPr/>
            </p:nvSpPr>
            <p:spPr>
              <a:xfrm>
                <a:off x="3779912" y="5013176"/>
                <a:ext cx="1598251" cy="1070828"/>
              </a:xfrm>
              <a:prstGeom prst="flowChartDecisi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41870" y="5363924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für mich?</a:t>
                </a:r>
                <a:endParaRPr lang="de-DE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332510" y="444814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</a:t>
              </a:r>
              <a:endParaRPr lang="de-DE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30906" y="415127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</a:t>
              </a:r>
              <a:endParaRPr lang="de-DE" sz="1200" dirty="0"/>
            </a:p>
          </p:txBody>
        </p:sp>
        <p:sp>
          <p:nvSpPr>
            <p:cNvPr id="65" name="Notched Right Arrow 64"/>
            <p:cNvSpPr/>
            <p:nvPr/>
          </p:nvSpPr>
          <p:spPr>
            <a:xfrm>
              <a:off x="3030865" y="3808915"/>
              <a:ext cx="1154880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Notched Right Arrow 65"/>
            <p:cNvSpPr/>
            <p:nvPr/>
          </p:nvSpPr>
          <p:spPr>
            <a:xfrm rot="5400000">
              <a:off x="1742534" y="4817707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557536" y="5601797"/>
              <a:ext cx="1348403" cy="544609"/>
              <a:chOff x="1774537" y="5692702"/>
              <a:chExt cx="1348403" cy="544609"/>
            </a:xfrm>
          </p:grpSpPr>
          <p:sp>
            <p:nvSpPr>
              <p:cNvPr id="69" name="Flowchart: Terminator 68"/>
              <p:cNvSpPr/>
              <p:nvPr/>
            </p:nvSpPr>
            <p:spPr>
              <a:xfrm>
                <a:off x="1774537" y="5692702"/>
                <a:ext cx="1348403" cy="54460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051610" y="5780340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Aktion</a:t>
                </a:r>
                <a:endParaRPr lang="de-DE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298028" y="386656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Chain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Responsibility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(Zuständigkeitskette)</a:t>
            </a:r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1532812" y="2558966"/>
            <a:ext cx="3286153" cy="3099150"/>
            <a:chOff x="899592" y="3047256"/>
            <a:chExt cx="3286153" cy="3099150"/>
          </a:xfrm>
        </p:grpSpPr>
        <p:sp>
          <p:nvSpPr>
            <p:cNvPr id="4" name="Rounded Rectangle 3"/>
            <p:cNvSpPr/>
            <p:nvPr/>
          </p:nvSpPr>
          <p:spPr>
            <a:xfrm>
              <a:off x="899592" y="3047256"/>
              <a:ext cx="2664296" cy="1677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83609" y="3059668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Processor</a:t>
              </a:r>
              <a:endParaRPr lang="de-D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32614" y="3515817"/>
              <a:ext cx="1598251" cy="1070828"/>
              <a:chOff x="3779912" y="5013176"/>
              <a:chExt cx="1598251" cy="1070828"/>
            </a:xfrm>
          </p:grpSpPr>
          <p:sp>
            <p:nvSpPr>
              <p:cNvPr id="6" name="Flowchart: Decision 5"/>
              <p:cNvSpPr/>
              <p:nvPr/>
            </p:nvSpPr>
            <p:spPr>
              <a:xfrm>
                <a:off x="3779912" y="5013176"/>
                <a:ext cx="1598251" cy="1070828"/>
              </a:xfrm>
              <a:prstGeom prst="flowChartDecisi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41870" y="5363924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für mich?</a:t>
                </a:r>
                <a:endParaRPr lang="de-DE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32510" y="444814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</a:t>
              </a:r>
              <a:endParaRPr lang="de-DE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0906" y="415127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</a:t>
              </a:r>
              <a:endParaRPr lang="de-DE" sz="1200" dirty="0"/>
            </a:p>
          </p:txBody>
        </p:sp>
        <p:sp>
          <p:nvSpPr>
            <p:cNvPr id="9" name="Notched Right Arrow 8"/>
            <p:cNvSpPr/>
            <p:nvPr/>
          </p:nvSpPr>
          <p:spPr>
            <a:xfrm>
              <a:off x="3030865" y="3808915"/>
              <a:ext cx="1154880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Notched Right Arrow 15"/>
            <p:cNvSpPr/>
            <p:nvPr/>
          </p:nvSpPr>
          <p:spPr>
            <a:xfrm rot="5400000">
              <a:off x="1742534" y="4817707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557536" y="5601797"/>
              <a:ext cx="1348403" cy="544609"/>
              <a:chOff x="1774537" y="5692702"/>
              <a:chExt cx="1348403" cy="544609"/>
            </a:xfrm>
          </p:grpSpPr>
          <p:sp>
            <p:nvSpPr>
              <p:cNvPr id="17" name="Flowchart: Terminator 16"/>
              <p:cNvSpPr/>
              <p:nvPr/>
            </p:nvSpPr>
            <p:spPr>
              <a:xfrm>
                <a:off x="1774537" y="5692702"/>
                <a:ext cx="1348403" cy="54460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51610" y="5780340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Aktion</a:t>
                </a:r>
                <a:endParaRPr lang="de-DE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298028" y="386656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3608" y="3320625"/>
            <a:ext cx="978408" cy="484632"/>
            <a:chOff x="410388" y="3866114"/>
            <a:chExt cx="978408" cy="484632"/>
          </a:xfrm>
        </p:grpSpPr>
        <p:sp>
          <p:nvSpPr>
            <p:cNvPr id="10" name="Notched Right Arrow 9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315" y="39237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91489" y="3331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79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Unit-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Dave </a:t>
            </a:r>
            <a:r>
              <a:rPr lang="en-US" dirty="0" smtClean="0"/>
              <a:t>Bouwman:</a:t>
            </a:r>
          </a:p>
          <a:p>
            <a:pPr marL="914400" lvl="2" indent="0">
              <a:buNone/>
            </a:pPr>
            <a:r>
              <a:rPr lang="en-US" i="1" dirty="0" smtClean="0"/>
              <a:t>“Everyone </a:t>
            </a:r>
            <a:r>
              <a:rPr lang="en-US" i="1" dirty="0"/>
              <a:t>talks about GIS getting on the “service bus</a:t>
            </a:r>
            <a:r>
              <a:rPr lang="en-US" i="1" dirty="0" smtClean="0"/>
              <a:t>”,</a:t>
            </a:r>
            <a:br>
              <a:rPr lang="en-US" i="1" dirty="0" smtClean="0"/>
            </a:br>
            <a:r>
              <a:rPr lang="en-US" i="1" dirty="0" smtClean="0"/>
              <a:t>but </a:t>
            </a:r>
            <a:r>
              <a:rPr lang="en-US" i="1" dirty="0"/>
              <a:t>we need to </a:t>
            </a:r>
            <a:r>
              <a:rPr lang="en-US" b="1" i="1" dirty="0"/>
              <a:t>make sure </a:t>
            </a:r>
            <a:r>
              <a:rPr lang="en-US" i="1" dirty="0"/>
              <a:t>that when we get on the </a:t>
            </a:r>
            <a:r>
              <a:rPr lang="en-US" i="1" dirty="0" smtClean="0"/>
              <a:t>bus,</a:t>
            </a:r>
            <a:br>
              <a:rPr lang="en-US" i="1" dirty="0" smtClean="0"/>
            </a:br>
            <a:r>
              <a:rPr lang="en-US" i="1" dirty="0" smtClean="0"/>
              <a:t>our </a:t>
            </a:r>
            <a:r>
              <a:rPr lang="en-US" b="1" i="1" dirty="0"/>
              <a:t>code does not fail</a:t>
            </a:r>
            <a:r>
              <a:rPr lang="en-US" i="1" dirty="0" smtClean="0"/>
              <a:t>!”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690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engineering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429309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091803" y="4350295"/>
            <a:ext cx="112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Anforderungen</a:t>
            </a:r>
          </a:p>
          <a:p>
            <a:pPr algn="ctr"/>
            <a:r>
              <a:rPr lang="de-DE" sz="1200" dirty="0" smtClean="0"/>
              <a:t>LH/PH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95613" y="429309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876774" y="4350295"/>
            <a:ext cx="149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Systemdesign</a:t>
            </a:r>
          </a:p>
          <a:p>
            <a:pPr algn="ctr"/>
            <a:r>
              <a:rPr lang="de-DE" sz="1200" dirty="0" smtClean="0"/>
              <a:t>Software-Architektur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78871" y="4293095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973527" y="4442627"/>
            <a:ext cx="12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Implementierung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04248" y="4293094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7182802" y="4350295"/>
            <a:ext cx="899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Verifikation</a:t>
            </a:r>
          </a:p>
          <a:p>
            <a:pPr algn="ctr"/>
            <a:r>
              <a:rPr lang="de-DE" sz="1200" dirty="0" smtClean="0"/>
              <a:t>Abnahme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00192" y="4506135"/>
            <a:ext cx="633928" cy="121158"/>
            <a:chOff x="410388" y="3866114"/>
            <a:chExt cx="978408" cy="484632"/>
          </a:xfrm>
        </p:grpSpPr>
        <p:sp>
          <p:nvSpPr>
            <p:cNvPr id="14" name="Notched Right Arrow 13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9315" y="3923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sp>
        <p:nvSpPr>
          <p:cNvPr id="17" name="Curved Down Arrow 16"/>
          <p:cNvSpPr/>
          <p:nvPr/>
        </p:nvSpPr>
        <p:spPr>
          <a:xfrm>
            <a:off x="1753997" y="3284984"/>
            <a:ext cx="5878351" cy="7315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87793" y="4534960"/>
            <a:ext cx="633928" cy="121158"/>
            <a:chOff x="410388" y="3866114"/>
            <a:chExt cx="978408" cy="484632"/>
          </a:xfrm>
        </p:grpSpPr>
        <p:sp>
          <p:nvSpPr>
            <p:cNvPr id="19" name="Notched Right Arrow 18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315" y="3923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39752" y="4520547"/>
            <a:ext cx="633928" cy="121158"/>
            <a:chOff x="410388" y="3866114"/>
            <a:chExt cx="978408" cy="484632"/>
          </a:xfrm>
        </p:grpSpPr>
        <p:sp>
          <p:nvSpPr>
            <p:cNvPr id="22" name="Notched Right Arrow 21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315" y="3923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76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28184" y="2204864"/>
            <a:ext cx="1728192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Projekterfolg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1763688" y="2204864"/>
            <a:ext cx="1728192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393392" y="2790220"/>
            <a:ext cx="46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b="1" dirty="0">
                <a:solidFill>
                  <a:prstClr val="black"/>
                </a:solidFill>
              </a:rPr>
              <a:t>AG</a:t>
            </a:r>
            <a:endParaRPr lang="de-DE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4074" y="279022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b="1" dirty="0" smtClean="0">
                <a:solidFill>
                  <a:prstClr val="black"/>
                </a:solidFill>
              </a:rPr>
              <a:t>AN</a:t>
            </a:r>
            <a:endParaRPr lang="de-DE" b="1" dirty="0">
              <a:solidFill>
                <a:prstClr val="black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078882" y="3717032"/>
            <a:ext cx="352839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14" name="Left-Right Arrow 13"/>
          <p:cNvSpPr/>
          <p:nvPr/>
        </p:nvSpPr>
        <p:spPr>
          <a:xfrm>
            <a:off x="3078882" y="4456536"/>
            <a:ext cx="352839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5" name="Left-Right Arrow 14"/>
          <p:cNvSpPr/>
          <p:nvPr/>
        </p:nvSpPr>
        <p:spPr>
          <a:xfrm>
            <a:off x="3078882" y="5301208"/>
            <a:ext cx="352839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Termine, ..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>
          <a:xfrm>
            <a:off x="6796075" y="3730748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innere</a:t>
            </a:r>
            <a:endParaRPr lang="de-DE" dirty="0"/>
          </a:p>
        </p:txBody>
      </p:sp>
      <p:sp>
        <p:nvSpPr>
          <p:cNvPr id="17" name="Rounded Rectangle 16"/>
          <p:cNvSpPr/>
          <p:nvPr/>
        </p:nvSpPr>
        <p:spPr>
          <a:xfrm>
            <a:off x="1979712" y="3730748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äußere</a:t>
            </a:r>
            <a:endParaRPr lang="de-DE" dirty="0"/>
          </a:p>
        </p:txBody>
      </p:sp>
      <p:sp>
        <p:nvSpPr>
          <p:cNvPr id="18" name="Rounded Rectangle 17"/>
          <p:cNvSpPr/>
          <p:nvPr/>
        </p:nvSpPr>
        <p:spPr>
          <a:xfrm>
            <a:off x="1979712" y="4470252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T&amp;M</a:t>
            </a:r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6796075" y="4470252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5058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di Office</vt:lpstr>
      <vt:lpstr>Grafiken für die Präsentation</vt:lpstr>
      <vt:lpstr>Chain of Responsibility (Zuständigkeitskette)</vt:lpstr>
      <vt:lpstr>Unit-Testing</vt:lpstr>
      <vt:lpstr>Software engineering overview</vt:lpstr>
      <vt:lpstr>Projekterfolg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Apfel</dc:creator>
  <cp:lastModifiedBy>Marko Apfel</cp:lastModifiedBy>
  <cp:revision>9</cp:revision>
  <dcterms:created xsi:type="dcterms:W3CDTF">2011-05-11T08:24:45Z</dcterms:created>
  <dcterms:modified xsi:type="dcterms:W3CDTF">2011-05-12T20:28:46Z</dcterms:modified>
</cp:coreProperties>
</file>