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11/05/2011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Grafiken für die Präsentation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Workshop</a:t>
            </a:r>
            <a:br>
              <a:rPr lang="de-DE" dirty="0" smtClean="0"/>
            </a:br>
            <a:r>
              <a:rPr lang="de-DE" dirty="0" smtClean="0"/>
              <a:t>„Professionelle Softwareentwicklung mit </a:t>
            </a:r>
            <a:r>
              <a:rPr lang="de-DE" dirty="0" err="1" smtClean="0"/>
              <a:t>ArcObjects</a:t>
            </a:r>
            <a:r>
              <a:rPr lang="de-DE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80821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350512" y="2562098"/>
            <a:ext cx="3286153" cy="3099150"/>
            <a:chOff x="899592" y="3047256"/>
            <a:chExt cx="3286153" cy="3099150"/>
          </a:xfrm>
        </p:grpSpPr>
        <p:sp>
          <p:nvSpPr>
            <p:cNvPr id="60" name="Rounded Rectangle 59"/>
            <p:cNvSpPr/>
            <p:nvPr/>
          </p:nvSpPr>
          <p:spPr>
            <a:xfrm>
              <a:off x="899592" y="3047256"/>
              <a:ext cx="2664296" cy="1677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83609" y="3059668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Processor</a:t>
              </a:r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432614" y="3515817"/>
              <a:ext cx="1598251" cy="1070828"/>
              <a:chOff x="3779912" y="5013176"/>
              <a:chExt cx="1598251" cy="1070828"/>
            </a:xfrm>
          </p:grpSpPr>
          <p:sp>
            <p:nvSpPr>
              <p:cNvPr id="71" name="Flowchart: Decision 70"/>
              <p:cNvSpPr/>
              <p:nvPr/>
            </p:nvSpPr>
            <p:spPr>
              <a:xfrm>
                <a:off x="3779912" y="5013176"/>
                <a:ext cx="1598251" cy="1070828"/>
              </a:xfrm>
              <a:prstGeom prst="flowChartDecisi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41870" y="5363924"/>
                <a:ext cx="1074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für mich?</a:t>
                </a:r>
                <a:endParaRPr lang="de-DE" dirty="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332510" y="444814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ja</a:t>
              </a:r>
              <a:endParaRPr lang="de-DE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30906" y="4151273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nein</a:t>
              </a:r>
              <a:endParaRPr lang="de-DE" sz="1200" dirty="0"/>
            </a:p>
          </p:txBody>
        </p:sp>
        <p:sp>
          <p:nvSpPr>
            <p:cNvPr id="65" name="Notched Right Arrow 64"/>
            <p:cNvSpPr/>
            <p:nvPr/>
          </p:nvSpPr>
          <p:spPr>
            <a:xfrm>
              <a:off x="3030865" y="3808915"/>
              <a:ext cx="1154880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Notched Right Arrow 65"/>
            <p:cNvSpPr/>
            <p:nvPr/>
          </p:nvSpPr>
          <p:spPr>
            <a:xfrm rot="5400000">
              <a:off x="1742534" y="4817707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557536" y="5601797"/>
              <a:ext cx="1348403" cy="544609"/>
              <a:chOff x="1774537" y="5692702"/>
              <a:chExt cx="1348403" cy="544609"/>
            </a:xfrm>
          </p:grpSpPr>
          <p:sp>
            <p:nvSpPr>
              <p:cNvPr id="69" name="Flowchart: Terminator 68"/>
              <p:cNvSpPr/>
              <p:nvPr/>
            </p:nvSpPr>
            <p:spPr>
              <a:xfrm>
                <a:off x="1774537" y="5692702"/>
                <a:ext cx="1348403" cy="544609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051610" y="5780340"/>
                <a:ext cx="794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Aktion</a:t>
                </a:r>
                <a:endParaRPr lang="de-DE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298028" y="386656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</a:t>
              </a:r>
              <a:endParaRPr lang="de-DE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Chain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Responsibility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(Zuständigkeitskette)</a:t>
            </a:r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1532812" y="2558966"/>
            <a:ext cx="3286153" cy="3099150"/>
            <a:chOff x="899592" y="3047256"/>
            <a:chExt cx="3286153" cy="3099150"/>
          </a:xfrm>
        </p:grpSpPr>
        <p:sp>
          <p:nvSpPr>
            <p:cNvPr id="4" name="Rounded Rectangle 3"/>
            <p:cNvSpPr/>
            <p:nvPr/>
          </p:nvSpPr>
          <p:spPr>
            <a:xfrm>
              <a:off x="899592" y="3047256"/>
              <a:ext cx="2664296" cy="1677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83609" y="3059668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Processor</a:t>
              </a:r>
              <a:endParaRPr lang="de-D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32614" y="3515817"/>
              <a:ext cx="1598251" cy="1070828"/>
              <a:chOff x="3779912" y="5013176"/>
              <a:chExt cx="1598251" cy="1070828"/>
            </a:xfrm>
          </p:grpSpPr>
          <p:sp>
            <p:nvSpPr>
              <p:cNvPr id="6" name="Flowchart: Decision 5"/>
              <p:cNvSpPr/>
              <p:nvPr/>
            </p:nvSpPr>
            <p:spPr>
              <a:xfrm>
                <a:off x="3779912" y="5013176"/>
                <a:ext cx="1598251" cy="1070828"/>
              </a:xfrm>
              <a:prstGeom prst="flowChartDecisi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41870" y="5363924"/>
                <a:ext cx="1074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für mich?</a:t>
                </a:r>
                <a:endParaRPr lang="de-DE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32510" y="444814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ja</a:t>
              </a:r>
              <a:endParaRPr lang="de-DE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0906" y="4151273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nein</a:t>
              </a:r>
              <a:endParaRPr lang="de-DE" sz="1200" dirty="0"/>
            </a:p>
          </p:txBody>
        </p:sp>
        <p:sp>
          <p:nvSpPr>
            <p:cNvPr id="9" name="Notched Right Arrow 8"/>
            <p:cNvSpPr/>
            <p:nvPr/>
          </p:nvSpPr>
          <p:spPr>
            <a:xfrm>
              <a:off x="3030865" y="3808915"/>
              <a:ext cx="1154880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Notched Right Arrow 15"/>
            <p:cNvSpPr/>
            <p:nvPr/>
          </p:nvSpPr>
          <p:spPr>
            <a:xfrm rot="5400000">
              <a:off x="1742534" y="4817707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557536" y="5601797"/>
              <a:ext cx="1348403" cy="544609"/>
              <a:chOff x="1774537" y="5692702"/>
              <a:chExt cx="1348403" cy="544609"/>
            </a:xfrm>
          </p:grpSpPr>
          <p:sp>
            <p:nvSpPr>
              <p:cNvPr id="17" name="Flowchart: Terminator 16"/>
              <p:cNvSpPr/>
              <p:nvPr/>
            </p:nvSpPr>
            <p:spPr>
              <a:xfrm>
                <a:off x="1774537" y="5692702"/>
                <a:ext cx="1348403" cy="544609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51610" y="5780340"/>
                <a:ext cx="794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Aktion</a:t>
                </a:r>
                <a:endParaRPr lang="de-DE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298028" y="386656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</a:t>
              </a:r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3608" y="3320625"/>
            <a:ext cx="978408" cy="484632"/>
            <a:chOff x="410388" y="3866114"/>
            <a:chExt cx="978408" cy="484632"/>
          </a:xfrm>
        </p:grpSpPr>
        <p:sp>
          <p:nvSpPr>
            <p:cNvPr id="10" name="Notched Right Arrow 9"/>
            <p:cNvSpPr/>
            <p:nvPr/>
          </p:nvSpPr>
          <p:spPr>
            <a:xfrm>
              <a:off x="410388" y="3866114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315" y="39237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</a:t>
              </a:r>
              <a:endParaRPr lang="de-DE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91489" y="33319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798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di Office</vt:lpstr>
      <vt:lpstr>Grafiken für die Präsentation</vt:lpstr>
      <vt:lpstr>Chain of Responsibility (Zuständigkeitskette)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Apfel</dc:creator>
  <cp:lastModifiedBy>Marko Apfel</cp:lastModifiedBy>
  <cp:revision>3</cp:revision>
  <dcterms:created xsi:type="dcterms:W3CDTF">2011-05-11T08:24:45Z</dcterms:created>
  <dcterms:modified xsi:type="dcterms:W3CDTF">2011-05-11T09:07:54Z</dcterms:modified>
</cp:coreProperties>
</file>