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  <p:sldMasterId id="2147483683" r:id="rId2"/>
  </p:sldMasterIdLst>
  <p:notesMasterIdLst>
    <p:notesMasterId r:id="rId7"/>
  </p:notesMasterIdLst>
  <p:handoutMasterIdLst>
    <p:handoutMasterId r:id="rId8"/>
  </p:handoutMasterIdLst>
  <p:sldIdLst>
    <p:sldId id="939" r:id="rId3"/>
    <p:sldId id="940" r:id="rId4"/>
    <p:sldId id="941" r:id="rId5"/>
    <p:sldId id="942" r:id="rId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b="1" kern="1200">
        <a:solidFill>
          <a:srgbClr val="FFFFFF"/>
        </a:solidFill>
        <a:latin typeface="Arial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b="1" kern="1200">
        <a:solidFill>
          <a:srgbClr val="FFFFFF"/>
        </a:solidFill>
        <a:latin typeface="Arial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b="1" kern="1200">
        <a:solidFill>
          <a:srgbClr val="FFFFFF"/>
        </a:solidFill>
        <a:latin typeface="Arial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b="1" kern="1200">
        <a:solidFill>
          <a:srgbClr val="FFFFFF"/>
        </a:solidFill>
        <a:latin typeface="Arial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b="1" kern="1200">
        <a:solidFill>
          <a:srgbClr val="FFFFFF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rgbClr val="FFFFFF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rgbClr val="FFFFFF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rgbClr val="FFFFFF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rgbClr val="FFFFFF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FF0000"/>
    <a:srgbClr val="DA9918"/>
    <a:srgbClr val="B98E13"/>
    <a:srgbClr val="EDBD5D"/>
    <a:srgbClr val="B47F14"/>
    <a:srgbClr val="996600"/>
    <a:srgbClr val="996633"/>
    <a:srgbClr val="66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4407" autoAdjust="0"/>
  </p:normalViewPr>
  <p:slideViewPr>
    <p:cSldViewPr snapToGrid="0">
      <p:cViewPr>
        <p:scale>
          <a:sx n="110" d="100"/>
          <a:sy n="110" d="100"/>
        </p:scale>
        <p:origin x="-762" y="-318"/>
      </p:cViewPr>
      <p:guideLst>
        <p:guide orient="horz" pos="1343"/>
        <p:guide pos="291"/>
      </p:guideLst>
    </p:cSldViewPr>
  </p:slideViewPr>
  <p:outlineViewPr>
    <p:cViewPr>
      <p:scale>
        <a:sx n="33" d="100"/>
        <a:sy n="33" d="100"/>
      </p:scale>
      <p:origin x="0" y="178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2" d="100"/>
        <a:sy n="92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988A22A6-F6DC-458A-97BD-4EDD3EC76755}" type="datetime1">
              <a:rPr lang="en-US"/>
              <a:pPr>
                <a:defRPr/>
              </a:pPr>
              <a:t>12/14/2012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232BF049-D1E9-466B-BF8E-BBB1B91085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524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 b="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5C21E237-E907-4D84-8ADB-B6DC16DFC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794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ＭＳ Ｐゴシック" pitchFamily="16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435" tIns="45718" rIns="91435" bIns="45718" anchor="b"/>
          <a:lstStyle/>
          <a:p>
            <a:pPr algn="r" defTabSz="914437" eaLnBrk="0" hangingPunct="0"/>
            <a:fld id="{0584BD93-2A39-402F-87BB-DCDBCA953CE9}" type="slidenum">
              <a:rPr lang="en-US" sz="1200" b="0" u="sng">
                <a:solidFill>
                  <a:schemeClr val="tx1"/>
                </a:solidFill>
                <a:latin typeface="Times New Roman" pitchFamily="18" charset="0"/>
              </a:rPr>
              <a:pPr algn="r" defTabSz="914437" eaLnBrk="0" hangingPunct="0"/>
              <a:t>1</a:t>
            </a:fld>
            <a:endParaRPr lang="en-US" sz="1200" b="0" u="sng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fi-FI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17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1892300"/>
            <a:ext cx="9144000" cy="4978400"/>
            <a:chOff x="0" y="1192"/>
            <a:chExt cx="5760" cy="3136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0" y="1192"/>
              <a:ext cx="5760" cy="3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7" name="Picture 4"/>
            <p:cNvPicPr>
              <a:picLocks noChangeAspect="1" noChangeArrowheads="1"/>
            </p:cNvPicPr>
            <p:nvPr userDrawn="1"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0" y="3916"/>
              <a:ext cx="5760" cy="4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pic>
        <p:nvPicPr>
          <p:cNvPr id="8" name="Picture 12" descr="ESRI_alapalkkiC.jpg"/>
          <p:cNvPicPr>
            <a:picLocks noChangeAspect="1"/>
          </p:cNvPicPr>
          <p:nvPr userDrawn="1"/>
        </p:nvPicPr>
        <p:blipFill>
          <a:blip r:embed="rId4" cstate="email"/>
          <a:srcRect r="25970"/>
          <a:stretch>
            <a:fillRect/>
          </a:stretch>
        </p:blipFill>
        <p:spPr bwMode="auto">
          <a:xfrm>
            <a:off x="0" y="6169025"/>
            <a:ext cx="91440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38" y="354842"/>
            <a:ext cx="7772400" cy="1473958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8025" y="2308225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1" name="Picture 10" descr="ESRI_logo_neg_72dpi_RGB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537278" y="6211422"/>
            <a:ext cx="2156346" cy="5433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65100" y="838200"/>
            <a:ext cx="5816600" cy="444500"/>
          </a:xfrm>
        </p:spPr>
        <p:txBody>
          <a:bodyPr/>
          <a:lstStyle>
            <a:lvl1pPr>
              <a:buNone/>
              <a:defRPr>
                <a:solidFill>
                  <a:srgbClr val="FFBB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64298-490D-4183-AFBD-9BE0479A78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82563" y="250825"/>
            <a:ext cx="8818562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45712" rIns="91422" bIns="45712"/>
          <a:lstStyle>
            <a:lvl1pPr>
              <a:defRPr sz="3200"/>
            </a:lvl1pPr>
          </a:lstStyle>
          <a:p>
            <a:pPr eaLnBrk="0" hangingPunct="0">
              <a:defRPr/>
            </a:pPr>
            <a:r>
              <a:rPr lang="fi-FI" kern="0" smtClean="0">
                <a:latin typeface="+mj-lt"/>
                <a:ea typeface="+mj-ea"/>
                <a:cs typeface="+mj-cs"/>
              </a:rPr>
              <a:t>Click to edit Master title style</a:t>
            </a:r>
            <a:endParaRPr lang="en-US" kern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7675" y="250825"/>
            <a:ext cx="2203450" cy="5907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250825"/>
            <a:ext cx="6462712" cy="5907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FBC60-5C51-42D3-9BCD-3F8CF28420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17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1892300"/>
            <a:ext cx="9144000" cy="4978400"/>
            <a:chOff x="0" y="1192"/>
            <a:chExt cx="5760" cy="3136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0" y="1192"/>
              <a:ext cx="5760" cy="3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7" name="Picture 4"/>
            <p:cNvPicPr>
              <a:picLocks noChangeAspect="1" noChangeArrowheads="1"/>
            </p:cNvPicPr>
            <p:nvPr userDrawn="1"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0" y="3916"/>
              <a:ext cx="5760" cy="4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pic>
        <p:nvPicPr>
          <p:cNvPr id="8" name="Picture 12" descr="ESRI_alapalkkiC.jpg"/>
          <p:cNvPicPr>
            <a:picLocks noChangeAspect="1"/>
          </p:cNvPicPr>
          <p:nvPr userDrawn="1"/>
        </p:nvPicPr>
        <p:blipFill>
          <a:blip r:embed="rId4" cstate="email"/>
          <a:srcRect r="25970"/>
          <a:stretch>
            <a:fillRect/>
          </a:stretch>
        </p:blipFill>
        <p:spPr bwMode="auto">
          <a:xfrm>
            <a:off x="0" y="6169025"/>
            <a:ext cx="91440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38" y="1081088"/>
            <a:ext cx="7772400" cy="598487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8025" y="2308225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1" name="Picture 10" descr="ESRI_logo_neg_72dpi_RGB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537278" y="6211422"/>
            <a:ext cx="2156346" cy="5433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65100" y="838200"/>
            <a:ext cx="5816600" cy="444500"/>
          </a:xfrm>
        </p:spPr>
        <p:txBody>
          <a:bodyPr/>
          <a:lstStyle>
            <a:lvl1pPr>
              <a:buNone/>
              <a:defRPr>
                <a:solidFill>
                  <a:srgbClr val="FFBB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82563" y="250825"/>
            <a:ext cx="8818562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45712" rIns="91422" bIns="45712"/>
          <a:lstStyle>
            <a:lvl1pPr>
              <a:defRPr sz="3200"/>
            </a:lvl1pPr>
          </a:lstStyle>
          <a:p>
            <a:pPr eaLnBrk="0" hangingPunct="0">
              <a:defRPr/>
            </a:pPr>
            <a:r>
              <a:rPr lang="fi-FI" kern="0" smtClean="0">
                <a:latin typeface="+mj-lt"/>
                <a:ea typeface="+mj-ea"/>
                <a:cs typeface="+mj-cs"/>
              </a:rPr>
              <a:t>Click to edit Master title style</a:t>
            </a:r>
            <a:endParaRPr lang="en-US" kern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65100" y="838200"/>
            <a:ext cx="5816600" cy="444500"/>
          </a:xfrm>
        </p:spPr>
        <p:txBody>
          <a:bodyPr/>
          <a:lstStyle>
            <a:lvl1pPr>
              <a:buNone/>
              <a:defRPr>
                <a:solidFill>
                  <a:srgbClr val="FFBB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425" y="1292225"/>
            <a:ext cx="4132263" cy="4865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1292225"/>
            <a:ext cx="4133850" cy="4865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65100" y="838200"/>
            <a:ext cx="5816600" cy="444500"/>
          </a:xfrm>
        </p:spPr>
        <p:txBody>
          <a:bodyPr/>
          <a:lstStyle>
            <a:lvl1pPr>
              <a:buNone/>
              <a:defRPr>
                <a:solidFill>
                  <a:srgbClr val="FFBB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00" y="274638"/>
            <a:ext cx="82157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4" y="2174875"/>
            <a:ext cx="40333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65100" y="838200"/>
            <a:ext cx="5816600" cy="444500"/>
          </a:xfrm>
        </p:spPr>
        <p:txBody>
          <a:bodyPr/>
          <a:lstStyle>
            <a:lvl1pPr>
              <a:buNone/>
              <a:defRPr>
                <a:solidFill>
                  <a:srgbClr val="FFBB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563" y="250825"/>
            <a:ext cx="8818562" cy="9667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65100" y="838200"/>
            <a:ext cx="5816600" cy="444500"/>
          </a:xfrm>
        </p:spPr>
        <p:txBody>
          <a:bodyPr/>
          <a:lstStyle>
            <a:lvl1pPr>
              <a:buNone/>
              <a:defRPr>
                <a:solidFill>
                  <a:srgbClr val="FFBB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65100" y="838200"/>
            <a:ext cx="5816600" cy="444500"/>
          </a:xfrm>
        </p:spPr>
        <p:txBody>
          <a:bodyPr/>
          <a:lstStyle>
            <a:lvl1pPr>
              <a:buNone/>
              <a:defRPr>
                <a:solidFill>
                  <a:srgbClr val="FFBB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6169025"/>
            <a:ext cx="9144000" cy="688975"/>
            <a:chOff x="0" y="6169025"/>
            <a:chExt cx="9144000" cy="688975"/>
          </a:xfrm>
        </p:grpSpPr>
        <p:pic>
          <p:nvPicPr>
            <p:cNvPr id="11" name="Picture 6" descr="ESRI_alapalkkiC.jpg"/>
            <p:cNvPicPr>
              <a:picLocks noChangeAspect="1"/>
            </p:cNvPicPr>
            <p:nvPr userDrawn="1"/>
          </p:nvPicPr>
          <p:blipFill>
            <a:blip r:embed="rId2" cstate="email"/>
            <a:srcRect r="25065"/>
            <a:stretch>
              <a:fillRect/>
            </a:stretch>
          </p:blipFill>
          <p:spPr bwMode="auto">
            <a:xfrm>
              <a:off x="0" y="6169025"/>
              <a:ext cx="9144000" cy="688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 descr="ESRI_logo_neg_72dpi_RGB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6578222" y="6238718"/>
              <a:ext cx="2156203" cy="543399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82563" y="250825"/>
            <a:ext cx="8818562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45712" rIns="91422" bIns="45712"/>
          <a:lstStyle>
            <a:lvl1pPr>
              <a:defRPr sz="3200"/>
            </a:lvl1pPr>
          </a:lstStyle>
          <a:p>
            <a:pPr eaLnBrk="0" hangingPunct="0">
              <a:defRPr/>
            </a:pPr>
            <a:r>
              <a:rPr lang="fi-FI" kern="0" smtClean="0">
                <a:latin typeface="+mj-lt"/>
                <a:ea typeface="+mj-ea"/>
                <a:cs typeface="+mj-cs"/>
              </a:rPr>
              <a:t>Click to edit Master title style</a:t>
            </a:r>
            <a:endParaRPr lang="en-US" kern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82563" y="250825"/>
            <a:ext cx="8818562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45712" rIns="91422" bIns="45712"/>
          <a:lstStyle>
            <a:lvl1pPr>
              <a:defRPr sz="3200"/>
            </a:lvl1pPr>
          </a:lstStyle>
          <a:p>
            <a:pPr eaLnBrk="0" hangingPunct="0">
              <a:defRPr/>
            </a:pPr>
            <a:r>
              <a:rPr lang="fi-FI" kern="0" smtClean="0">
                <a:latin typeface="+mj-lt"/>
                <a:ea typeface="+mj-ea"/>
                <a:cs typeface="+mj-cs"/>
              </a:rPr>
              <a:t>Click to edit Master title style</a:t>
            </a:r>
            <a:endParaRPr lang="en-US" kern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65100" y="838200"/>
            <a:ext cx="5816600" cy="444500"/>
          </a:xfrm>
        </p:spPr>
        <p:txBody>
          <a:bodyPr/>
          <a:lstStyle>
            <a:lvl1pPr>
              <a:buNone/>
              <a:defRPr>
                <a:solidFill>
                  <a:srgbClr val="FFBB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82563" y="250825"/>
            <a:ext cx="8818562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45712" rIns="91422" bIns="45712"/>
          <a:lstStyle>
            <a:lvl1pPr>
              <a:defRPr sz="3200"/>
            </a:lvl1pPr>
          </a:lstStyle>
          <a:p>
            <a:pPr eaLnBrk="0" hangingPunct="0">
              <a:defRPr/>
            </a:pPr>
            <a:r>
              <a:rPr lang="fi-FI" kern="0" smtClean="0">
                <a:latin typeface="+mj-lt"/>
                <a:ea typeface="+mj-ea"/>
                <a:cs typeface="+mj-cs"/>
              </a:rPr>
              <a:t>Click to edit Master title style</a:t>
            </a:r>
            <a:endParaRPr lang="en-US" kern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7675" y="250825"/>
            <a:ext cx="2203450" cy="5907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250825"/>
            <a:ext cx="6462712" cy="5907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82563" y="250825"/>
            <a:ext cx="8818562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45712" rIns="91422" bIns="45712"/>
          <a:lstStyle>
            <a:lvl1pPr>
              <a:defRPr sz="3200"/>
            </a:lvl1pPr>
          </a:lstStyle>
          <a:p>
            <a:pPr eaLnBrk="0" hangingPunct="0">
              <a:defRPr/>
            </a:pPr>
            <a:r>
              <a:rPr lang="fi-FI" kern="0" smtClean="0">
                <a:latin typeface="+mj-lt"/>
                <a:ea typeface="+mj-ea"/>
                <a:cs typeface="+mj-cs"/>
              </a:rPr>
              <a:t>Click to edit Master title style</a:t>
            </a:r>
            <a:endParaRPr lang="en-US" kern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8" y="4406900"/>
            <a:ext cx="8057985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8" y="2906713"/>
            <a:ext cx="805798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6728" y="838200"/>
            <a:ext cx="5544972" cy="444500"/>
          </a:xfrm>
        </p:spPr>
        <p:txBody>
          <a:bodyPr/>
          <a:lstStyle>
            <a:lvl1pPr>
              <a:buNone/>
              <a:defRPr>
                <a:solidFill>
                  <a:srgbClr val="FFBB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169025"/>
            <a:ext cx="9144000" cy="688975"/>
            <a:chOff x="0" y="6169025"/>
            <a:chExt cx="9144000" cy="688975"/>
          </a:xfrm>
        </p:grpSpPr>
        <p:pic>
          <p:nvPicPr>
            <p:cNvPr id="12" name="Picture 6" descr="ESRI_alapalkkiC.jpg"/>
            <p:cNvPicPr>
              <a:picLocks noChangeAspect="1"/>
            </p:cNvPicPr>
            <p:nvPr userDrawn="1"/>
          </p:nvPicPr>
          <p:blipFill>
            <a:blip r:embed="rId2" cstate="email"/>
            <a:srcRect r="25065"/>
            <a:stretch>
              <a:fillRect/>
            </a:stretch>
          </p:blipFill>
          <p:spPr bwMode="auto">
            <a:xfrm>
              <a:off x="0" y="6169025"/>
              <a:ext cx="9144000" cy="688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2" descr="ESRI_logo_neg_72dpi_RGB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6578222" y="6238718"/>
              <a:ext cx="2156203" cy="543399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425" y="1292225"/>
            <a:ext cx="4132263" cy="4865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1292225"/>
            <a:ext cx="4133850" cy="4865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65100" y="838200"/>
            <a:ext cx="5816600" cy="444500"/>
          </a:xfrm>
        </p:spPr>
        <p:txBody>
          <a:bodyPr/>
          <a:lstStyle>
            <a:lvl1pPr>
              <a:buNone/>
              <a:defRPr>
                <a:solidFill>
                  <a:srgbClr val="FFBB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845C9-2091-49A8-95B6-6229C6A188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65100" y="838200"/>
            <a:ext cx="5816600" cy="444500"/>
          </a:xfrm>
        </p:spPr>
        <p:txBody>
          <a:bodyPr/>
          <a:lstStyle>
            <a:lvl1pPr>
              <a:buNone/>
              <a:defRPr>
                <a:solidFill>
                  <a:srgbClr val="FFBB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64298-490D-4183-AFBD-9BE0479A78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563" y="250825"/>
            <a:ext cx="8818562" cy="9667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65100" y="838200"/>
            <a:ext cx="5816600" cy="444500"/>
          </a:xfrm>
        </p:spPr>
        <p:txBody>
          <a:bodyPr/>
          <a:lstStyle>
            <a:lvl1pPr>
              <a:buNone/>
              <a:defRPr>
                <a:solidFill>
                  <a:srgbClr val="FFBB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64298-490D-4183-AFBD-9BE0479A78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82563" y="250825"/>
            <a:ext cx="8818562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45712" rIns="91422" bIns="45712"/>
          <a:lstStyle>
            <a:lvl1pPr>
              <a:defRPr sz="3200"/>
            </a:lvl1pPr>
          </a:lstStyle>
          <a:p>
            <a:pPr eaLnBrk="0" hangingPunct="0">
              <a:defRPr/>
            </a:pPr>
            <a:r>
              <a:rPr lang="fi-FI" kern="0" smtClean="0">
                <a:latin typeface="+mj-lt"/>
                <a:ea typeface="+mj-ea"/>
                <a:cs typeface="+mj-cs"/>
              </a:rPr>
              <a:t>Click to edit Master title style</a:t>
            </a:r>
            <a:endParaRPr lang="en-US" kern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B311B-3448-45D4-94C1-4B38003B09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82563" y="250825"/>
            <a:ext cx="8818562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45712" rIns="91422" bIns="45712"/>
          <a:lstStyle>
            <a:lvl1pPr>
              <a:defRPr sz="3200"/>
            </a:lvl1pPr>
          </a:lstStyle>
          <a:p>
            <a:pPr eaLnBrk="0" hangingPunct="0">
              <a:defRPr/>
            </a:pPr>
            <a:r>
              <a:rPr lang="fi-FI" kern="0" smtClean="0">
                <a:latin typeface="+mj-lt"/>
                <a:ea typeface="+mj-ea"/>
                <a:cs typeface="+mj-cs"/>
              </a:rPr>
              <a:t>Click to edit Master title style</a:t>
            </a:r>
            <a:endParaRPr lang="en-US" kern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47BBC-C0A7-4EFC-BD1C-585773187F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6169025"/>
            <a:ext cx="9144000" cy="688975"/>
            <a:chOff x="0" y="6169025"/>
            <a:chExt cx="9144000" cy="688975"/>
          </a:xfrm>
        </p:grpSpPr>
        <p:pic>
          <p:nvPicPr>
            <p:cNvPr id="1031" name="Picture 6" descr="ESRI_alapalkkiC.jpg"/>
            <p:cNvPicPr>
              <a:picLocks noChangeAspect="1"/>
            </p:cNvPicPr>
            <p:nvPr userDrawn="1"/>
          </p:nvPicPr>
          <p:blipFill>
            <a:blip r:embed="rId14" cstate="email"/>
            <a:srcRect r="25065"/>
            <a:stretch>
              <a:fillRect/>
            </a:stretch>
          </p:blipFill>
          <p:spPr bwMode="auto">
            <a:xfrm>
              <a:off x="0" y="6169025"/>
              <a:ext cx="9144000" cy="688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 descr="ESRI_logo_neg_72dpi_RGB.png"/>
            <p:cNvPicPr>
              <a:picLocks noChangeAspect="1"/>
            </p:cNvPicPr>
            <p:nvPr userDrawn="1"/>
          </p:nvPicPr>
          <p:blipFill>
            <a:blip r:embed="rId15" cstate="print"/>
            <a:stretch>
              <a:fillRect/>
            </a:stretch>
          </p:blipFill>
          <p:spPr>
            <a:xfrm>
              <a:off x="6578222" y="6238718"/>
              <a:ext cx="2156203" cy="543399"/>
            </a:xfrm>
            <a:prstGeom prst="rect">
              <a:avLst/>
            </a:prstGeom>
          </p:spPr>
        </p:pic>
      </p:grpSp>
      <p:pic>
        <p:nvPicPr>
          <p:cNvPr id="1026" name="Picture 8" descr="yläpalkki.jpg"/>
          <p:cNvPicPr>
            <a:picLocks noChangeAspect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0"/>
            <a:ext cx="91440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0537" y="250825"/>
            <a:ext cx="8244029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2" rIns="91422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92225"/>
            <a:ext cx="8216734" cy="486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2" rIns="91422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ransition>
    <p:fade/>
  </p:transition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  <a:ea typeface="ＭＳ Ｐゴシック"/>
          <a:cs typeface="ＭＳ Ｐゴシック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  <a:ea typeface="ＭＳ Ｐゴシック"/>
          <a:cs typeface="ＭＳ Ｐゴシック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  <a:ea typeface="ＭＳ Ｐゴシック"/>
          <a:cs typeface="ＭＳ Ｐゴシック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  <a:ea typeface="ＭＳ Ｐゴシック"/>
          <a:cs typeface="ＭＳ Ｐゴシック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•"/>
        <a:defRPr sz="2200">
          <a:solidFill>
            <a:srgbClr val="262626"/>
          </a:solidFill>
          <a:latin typeface="+mn-lt"/>
          <a:ea typeface="MS PGothic" pitchFamily="34" charset="-128"/>
          <a:cs typeface="+mn-cs"/>
        </a:defRPr>
      </a:lvl1pPr>
      <a:lvl2pPr marL="517525" indent="-174625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–"/>
        <a:defRPr sz="2000">
          <a:solidFill>
            <a:srgbClr val="262626"/>
          </a:solidFill>
          <a:latin typeface="+mn-lt"/>
          <a:ea typeface="MS PGothic" pitchFamily="34" charset="-128"/>
          <a:cs typeface="+mn-cs"/>
        </a:defRPr>
      </a:lvl2pPr>
      <a:lvl3pPr marL="781050" indent="-149225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•"/>
        <a:defRPr sz="1800">
          <a:solidFill>
            <a:srgbClr val="262626"/>
          </a:solidFill>
          <a:latin typeface="+mn-lt"/>
          <a:ea typeface="MS PGothic" pitchFamily="34" charset="-128"/>
          <a:cs typeface="+mn-cs"/>
        </a:defRPr>
      </a:lvl3pPr>
      <a:lvl4pPr marL="1044575" indent="-149225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–"/>
        <a:defRPr sz="1600">
          <a:solidFill>
            <a:srgbClr val="262626"/>
          </a:solidFill>
          <a:latin typeface="+mn-lt"/>
          <a:ea typeface="MS PGothic" pitchFamily="34" charset="-128"/>
          <a:cs typeface="+mn-cs"/>
        </a:defRPr>
      </a:lvl4pPr>
      <a:lvl5pPr marL="1344613" indent="-185738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»"/>
        <a:defRPr sz="1400">
          <a:solidFill>
            <a:srgbClr val="262626"/>
          </a:solidFill>
          <a:latin typeface="+mn-lt"/>
          <a:ea typeface="MS PGothic" pitchFamily="34" charset="-128"/>
          <a:cs typeface="+mn-cs"/>
        </a:defRPr>
      </a:lvl5pPr>
      <a:lvl6pPr marL="1801813" indent="-185738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»"/>
        <a:defRPr sz="1400">
          <a:solidFill>
            <a:srgbClr val="FFFFFF"/>
          </a:solidFill>
          <a:latin typeface="+mn-lt"/>
          <a:ea typeface="+mn-ea"/>
          <a:cs typeface="+mn-cs"/>
        </a:defRPr>
      </a:lvl6pPr>
      <a:lvl7pPr marL="2259013" indent="-185738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»"/>
        <a:defRPr sz="1400">
          <a:solidFill>
            <a:srgbClr val="FFFFFF"/>
          </a:solidFill>
          <a:latin typeface="+mn-lt"/>
          <a:ea typeface="+mn-ea"/>
          <a:cs typeface="+mn-cs"/>
        </a:defRPr>
      </a:lvl7pPr>
      <a:lvl8pPr marL="2716213" indent="-185738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»"/>
        <a:defRPr sz="1400">
          <a:solidFill>
            <a:srgbClr val="FFFFFF"/>
          </a:solidFill>
          <a:latin typeface="+mn-lt"/>
          <a:ea typeface="+mn-ea"/>
          <a:cs typeface="+mn-cs"/>
        </a:defRPr>
      </a:lvl8pPr>
      <a:lvl9pPr marL="3173413" indent="-185738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»"/>
        <a:defRPr sz="14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6" descr="ESRI_alapalkkiC.jpg"/>
          <p:cNvPicPr>
            <a:picLocks noChangeAspect="1"/>
          </p:cNvPicPr>
          <p:nvPr userDrawn="1"/>
        </p:nvPicPr>
        <p:blipFill>
          <a:blip r:embed="rId16" cstate="email"/>
          <a:srcRect r="25065"/>
          <a:stretch>
            <a:fillRect/>
          </a:stretch>
        </p:blipFill>
        <p:spPr bwMode="auto">
          <a:xfrm>
            <a:off x="0" y="6169025"/>
            <a:ext cx="91440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8" descr="yläpalkki.jpg"/>
          <p:cNvPicPr>
            <a:picLocks noChangeAspect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0" y="0"/>
            <a:ext cx="91440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0537" y="250825"/>
            <a:ext cx="8244029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2" rIns="91422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92225"/>
            <a:ext cx="8216734" cy="486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2" rIns="91422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8" name="Picture 7" descr="ESRI_logo_neg_72dpi_RGB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6578222" y="6238718"/>
            <a:ext cx="2156203" cy="543399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transition>
    <p:fade/>
  </p:transition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  <a:ea typeface="ＭＳ Ｐゴシック"/>
          <a:cs typeface="ＭＳ Ｐゴシック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  <a:ea typeface="ＭＳ Ｐゴシック"/>
          <a:cs typeface="ＭＳ Ｐゴシック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  <a:ea typeface="ＭＳ Ｐゴシック"/>
          <a:cs typeface="ＭＳ Ｐゴシック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  <a:ea typeface="ＭＳ Ｐゴシック"/>
          <a:cs typeface="ＭＳ Ｐゴシック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•"/>
        <a:defRPr sz="2200">
          <a:solidFill>
            <a:srgbClr val="262626"/>
          </a:solidFill>
          <a:latin typeface="+mn-lt"/>
          <a:ea typeface="MS PGothic" pitchFamily="34" charset="-128"/>
          <a:cs typeface="+mn-cs"/>
        </a:defRPr>
      </a:lvl1pPr>
      <a:lvl2pPr marL="517525" indent="-174625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–"/>
        <a:defRPr sz="1600">
          <a:solidFill>
            <a:srgbClr val="262626"/>
          </a:solidFill>
          <a:latin typeface="+mn-lt"/>
          <a:ea typeface="MS PGothic" pitchFamily="34" charset="-128"/>
          <a:cs typeface="+mn-cs"/>
        </a:defRPr>
      </a:lvl2pPr>
      <a:lvl3pPr marL="781050" indent="-149225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•"/>
        <a:defRPr sz="2200">
          <a:solidFill>
            <a:srgbClr val="262626"/>
          </a:solidFill>
          <a:latin typeface="+mn-lt"/>
          <a:ea typeface="MS PGothic" pitchFamily="34" charset="-128"/>
          <a:cs typeface="+mn-cs"/>
        </a:defRPr>
      </a:lvl3pPr>
      <a:lvl4pPr marL="1044575" indent="-149225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–"/>
        <a:defRPr sz="2000">
          <a:solidFill>
            <a:srgbClr val="262626"/>
          </a:solidFill>
          <a:latin typeface="+mn-lt"/>
          <a:ea typeface="MS PGothic" pitchFamily="34" charset="-128"/>
          <a:cs typeface="+mn-cs"/>
        </a:defRPr>
      </a:lvl4pPr>
      <a:lvl5pPr marL="1344613" indent="-185738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»"/>
        <a:defRPr sz="2000">
          <a:solidFill>
            <a:srgbClr val="262626"/>
          </a:solidFill>
          <a:latin typeface="+mn-lt"/>
          <a:ea typeface="MS PGothic" pitchFamily="34" charset="-128"/>
          <a:cs typeface="+mn-cs"/>
        </a:defRPr>
      </a:lvl5pPr>
      <a:lvl6pPr marL="1801813" indent="-185738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»"/>
        <a:defRPr sz="1400">
          <a:solidFill>
            <a:srgbClr val="FFFFFF"/>
          </a:solidFill>
          <a:latin typeface="+mn-lt"/>
          <a:ea typeface="+mn-ea"/>
          <a:cs typeface="+mn-cs"/>
        </a:defRPr>
      </a:lvl6pPr>
      <a:lvl7pPr marL="2259013" indent="-185738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»"/>
        <a:defRPr sz="1400">
          <a:solidFill>
            <a:srgbClr val="FFFFFF"/>
          </a:solidFill>
          <a:latin typeface="+mn-lt"/>
          <a:ea typeface="+mn-ea"/>
          <a:cs typeface="+mn-cs"/>
        </a:defRPr>
      </a:lvl7pPr>
      <a:lvl8pPr marL="2716213" indent="-185738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»"/>
        <a:defRPr sz="1400">
          <a:solidFill>
            <a:srgbClr val="FFFFFF"/>
          </a:solidFill>
          <a:latin typeface="+mn-lt"/>
          <a:ea typeface="+mn-ea"/>
          <a:cs typeface="+mn-cs"/>
        </a:defRPr>
      </a:lvl8pPr>
      <a:lvl9pPr marL="3173413" indent="-185738" algn="l" rtl="0" eaLnBrk="1" fontAlgn="base" hangingPunct="1">
        <a:spcBef>
          <a:spcPct val="20000"/>
        </a:spcBef>
        <a:spcAft>
          <a:spcPct val="0"/>
        </a:spcAft>
        <a:buClr>
          <a:srgbClr val="FFBB3C"/>
        </a:buClr>
        <a:buChar char="»"/>
        <a:defRPr sz="14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elp.arcgis.com/en/webapi/javascript/arcgis/help/jssamples_start.htm#jssamples/framework_extjs.html" TargetMode="External"/><Relationship Id="rId2" Type="http://schemas.openxmlformats.org/officeDocument/2006/relationships/hyperlink" Target="http://help.arcgis.com/en/webapi/javascript/arcgis/help/jssamples_start.htm#jssamples/framework_jque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elp.arcgis.com/en/webapi/javascript/arcgis/help/jssamples_start.htm#jssamples/mapconfig_customdojo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0519" y="2428453"/>
            <a:ext cx="8343900" cy="1533525"/>
          </a:xfrm>
        </p:spPr>
        <p:txBody>
          <a:bodyPr/>
          <a:lstStyle/>
          <a:p>
            <a:r>
              <a:rPr lang="en-US" sz="4400" b="0" dirty="0" smtClean="0">
                <a:solidFill>
                  <a:srgbClr val="FFBB00"/>
                </a:solidFill>
                <a:cs typeface="Arial" pitchFamily="34" charset="0"/>
                <a:sym typeface="Arial" pitchFamily="34" charset="0"/>
              </a:rPr>
              <a:t>ArcGIS API for JavaScript</a:t>
            </a:r>
            <a:br>
              <a:rPr lang="en-US" sz="4400" b="0" dirty="0" smtClean="0">
                <a:solidFill>
                  <a:srgbClr val="FFBB00"/>
                </a:solidFill>
                <a:cs typeface="Arial" pitchFamily="34" charset="0"/>
                <a:sym typeface="Arial" pitchFamily="34" charset="0"/>
              </a:rPr>
            </a:br>
            <a:endParaRPr lang="en-US" sz="4200" dirty="0" smtClean="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5680" y="4433206"/>
            <a:ext cx="6400800" cy="1176024"/>
          </a:xfrm>
        </p:spPr>
        <p:txBody>
          <a:bodyPr/>
          <a:lstStyle/>
          <a:p>
            <a:r>
              <a:rPr lang="en-US" dirty="0" smtClean="0"/>
              <a:t>Antti Kajanus</a:t>
            </a:r>
          </a:p>
          <a:p>
            <a:r>
              <a:rPr lang="en-US" dirty="0" smtClean="0"/>
              <a:t>11.12.2012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37" y="250825"/>
            <a:ext cx="8244029" cy="561975"/>
          </a:xfrm>
        </p:spPr>
        <p:txBody>
          <a:bodyPr/>
          <a:lstStyle/>
          <a:p>
            <a:r>
              <a:rPr lang="fi-FI" dirty="0" err="1" smtClean="0"/>
              <a:t>Getting</a:t>
            </a:r>
            <a:r>
              <a:rPr lang="fi-FI" dirty="0" smtClean="0"/>
              <a:t> </a:t>
            </a:r>
            <a:r>
              <a:rPr lang="fi-FI" dirty="0" err="1" smtClean="0"/>
              <a:t>started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Concepts</a:t>
            </a:r>
            <a:r>
              <a:rPr lang="fi-FI" dirty="0"/>
              <a:t>:</a:t>
            </a:r>
            <a:br>
              <a:rPr lang="fi-FI" dirty="0"/>
            </a:br>
            <a:r>
              <a:rPr lang="fi-FI" sz="1400" dirty="0"/>
              <a:t>http://</a:t>
            </a:r>
            <a:r>
              <a:rPr lang="fi-FI" sz="1400" dirty="0" smtClean="0"/>
              <a:t>help.arcgis.com/en/webapi/javascript/arcgis/help/jshelp_start.htm</a:t>
            </a:r>
            <a:endParaRPr lang="fi-FI" dirty="0" smtClean="0"/>
          </a:p>
          <a:p>
            <a:r>
              <a:rPr lang="fi-FI" dirty="0" err="1" smtClean="0"/>
              <a:t>Samples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sz="1400" dirty="0" smtClean="0"/>
              <a:t>http</a:t>
            </a:r>
            <a:r>
              <a:rPr lang="fi-FI" sz="1400" dirty="0"/>
              <a:t>://</a:t>
            </a:r>
            <a:r>
              <a:rPr lang="fi-FI" sz="1400" dirty="0" smtClean="0"/>
              <a:t>help.arcgis.com/en/webapi/javascript/arcgis/help/jssamples_start.htm</a:t>
            </a:r>
          </a:p>
          <a:p>
            <a:r>
              <a:rPr lang="fi-FI" dirty="0" smtClean="0"/>
              <a:t>API </a:t>
            </a:r>
            <a:r>
              <a:rPr lang="fi-FI" dirty="0" err="1" smtClean="0"/>
              <a:t>Reference</a:t>
            </a:r>
            <a:r>
              <a:rPr lang="fi-FI" dirty="0"/>
              <a:t>:</a:t>
            </a:r>
            <a:br>
              <a:rPr lang="fi-FI" dirty="0"/>
            </a:br>
            <a:r>
              <a:rPr lang="fi-FI" sz="1400" dirty="0"/>
              <a:t>http://</a:t>
            </a:r>
            <a:r>
              <a:rPr lang="fi-FI" sz="1400" dirty="0" smtClean="0"/>
              <a:t>help.arcgis.com/en/webapi/javascript/arcgis/help/jsapi_start.htm</a:t>
            </a:r>
          </a:p>
          <a:p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Gallery</a:t>
            </a:r>
            <a:r>
              <a:rPr lang="fi-FI" dirty="0" smtClean="0"/>
              <a:t>:</a:t>
            </a:r>
            <a:r>
              <a:rPr lang="fi-FI" dirty="0"/>
              <a:t/>
            </a:r>
            <a:br>
              <a:rPr lang="fi-FI" dirty="0"/>
            </a:br>
            <a:r>
              <a:rPr lang="fi-FI" sz="1400" dirty="0"/>
              <a:t>http://</a:t>
            </a:r>
            <a:r>
              <a:rPr lang="fi-FI" sz="1400" dirty="0" smtClean="0"/>
              <a:t>help.arcgis.com/en/webapi/javascript/arcgis/help/gallery.html</a:t>
            </a:r>
          </a:p>
          <a:p>
            <a:r>
              <a:rPr lang="fi-FI" dirty="0" err="1" smtClean="0"/>
              <a:t>Forums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sz="1400" dirty="0" smtClean="0"/>
              <a:t>http</a:t>
            </a:r>
            <a:r>
              <a:rPr lang="fi-FI" sz="1400" dirty="0"/>
              <a:t>://</a:t>
            </a:r>
            <a:r>
              <a:rPr lang="fi-FI" sz="1400" dirty="0" smtClean="0"/>
              <a:t>forums.arcgis.com/forums/15-ArcGIS-API-for-JavaScript</a:t>
            </a:r>
          </a:p>
          <a:p>
            <a:pPr marL="0" indent="0">
              <a:buNone/>
            </a:pPr>
            <a:r>
              <a:rPr lang="fi-FI" dirty="0"/>
              <a:t/>
            </a:r>
            <a:br>
              <a:rPr lang="fi-FI" dirty="0"/>
            </a:br>
            <a:endParaRPr lang="fi-FI" dirty="0"/>
          </a:p>
          <a:p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0537" y="838200"/>
            <a:ext cx="5816600" cy="444500"/>
          </a:xfrm>
        </p:spPr>
        <p:txBody>
          <a:bodyPr/>
          <a:lstStyle/>
          <a:p>
            <a:r>
              <a:rPr lang="fi-FI" dirty="0" err="1" smtClean="0"/>
              <a:t>Esriurl.com/js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Overview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Support</a:t>
            </a:r>
            <a:r>
              <a:rPr lang="fi-FI" dirty="0" smtClean="0"/>
              <a:t> for </a:t>
            </a:r>
            <a:r>
              <a:rPr lang="fi-FI" dirty="0" err="1" smtClean="0"/>
              <a:t>browsers</a:t>
            </a:r>
            <a:endParaRPr lang="fi-FI" dirty="0" smtClean="0"/>
          </a:p>
          <a:p>
            <a:pPr lvl="1"/>
            <a:r>
              <a:rPr lang="fi-FI" dirty="0" err="1" smtClean="0"/>
              <a:t>Chrome</a:t>
            </a:r>
            <a:r>
              <a:rPr lang="fi-FI" dirty="0" smtClean="0"/>
              <a:t>, FF, Safari 3+, IE 7-9 (10 on </a:t>
            </a:r>
            <a:r>
              <a:rPr lang="fi-FI" dirty="0" err="1" smtClean="0"/>
              <a:t>next</a:t>
            </a:r>
            <a:r>
              <a:rPr lang="fi-FI" dirty="0" smtClean="0"/>
              <a:t> release)</a:t>
            </a:r>
          </a:p>
          <a:p>
            <a:r>
              <a:rPr lang="fi-FI" dirty="0" err="1" smtClean="0"/>
              <a:t>Multiple</a:t>
            </a:r>
            <a:r>
              <a:rPr lang="fi-FI" dirty="0" smtClean="0"/>
              <a:t> </a:t>
            </a:r>
            <a:r>
              <a:rPr lang="fi-FI" dirty="0" err="1" smtClean="0"/>
              <a:t>builds</a:t>
            </a:r>
            <a:endParaRPr lang="fi-FI" dirty="0" smtClean="0"/>
          </a:p>
          <a:p>
            <a:pPr lvl="1"/>
            <a:r>
              <a:rPr lang="fi-FI" dirty="0" err="1" smtClean="0"/>
              <a:t>Normal</a:t>
            </a:r>
            <a:r>
              <a:rPr lang="fi-FI" dirty="0" smtClean="0"/>
              <a:t> (</a:t>
            </a:r>
            <a:r>
              <a:rPr lang="fi-FI" dirty="0" err="1" smtClean="0"/>
              <a:t>when</a:t>
            </a:r>
            <a:r>
              <a:rPr lang="fi-FI" dirty="0" smtClean="0"/>
              <a:t> </a:t>
            </a:r>
            <a:r>
              <a:rPr lang="fi-FI" dirty="0" err="1" smtClean="0"/>
              <a:t>working</a:t>
            </a:r>
            <a:r>
              <a:rPr lang="fi-FI" dirty="0" smtClean="0"/>
              <a:t> with </a:t>
            </a:r>
            <a:r>
              <a:rPr lang="fi-FI" dirty="0" err="1" smtClean="0"/>
              <a:t>dojo</a:t>
            </a:r>
            <a:r>
              <a:rPr lang="fi-FI" dirty="0" smtClean="0"/>
              <a:t>)</a:t>
            </a:r>
          </a:p>
          <a:p>
            <a:pPr lvl="1"/>
            <a:r>
              <a:rPr lang="fi-FI" dirty="0" smtClean="0"/>
              <a:t>Compact (mobile, </a:t>
            </a:r>
            <a:r>
              <a:rPr lang="fi-FI" dirty="0" err="1" smtClean="0"/>
              <a:t>other</a:t>
            </a:r>
            <a:r>
              <a:rPr lang="fi-FI" dirty="0" smtClean="0"/>
              <a:t> JS </a:t>
            </a:r>
            <a:r>
              <a:rPr lang="fi-FI" dirty="0" err="1" smtClean="0"/>
              <a:t>frameworks</a:t>
            </a:r>
            <a:r>
              <a:rPr lang="fi-FI" dirty="0" smtClean="0"/>
              <a:t>)</a:t>
            </a:r>
          </a:p>
          <a:p>
            <a:pPr lvl="1"/>
            <a:r>
              <a:rPr lang="fi-FI" dirty="0" err="1" smtClean="0"/>
              <a:t>Portal</a:t>
            </a:r>
            <a:r>
              <a:rPr lang="fi-FI" dirty="0" smtClean="0"/>
              <a:t> (</a:t>
            </a:r>
            <a:r>
              <a:rPr lang="fi-FI" dirty="0" err="1" smtClean="0"/>
              <a:t>portal</a:t>
            </a:r>
            <a:r>
              <a:rPr lang="fi-FI" dirty="0" smtClean="0"/>
              <a:t> </a:t>
            </a:r>
            <a:r>
              <a:rPr lang="fi-FI" dirty="0" err="1" smtClean="0"/>
              <a:t>functionality</a:t>
            </a:r>
            <a:r>
              <a:rPr lang="fi-FI" dirty="0" smtClean="0"/>
              <a:t>)</a:t>
            </a:r>
          </a:p>
          <a:p>
            <a:pPr lvl="1"/>
            <a:r>
              <a:rPr lang="fi-FI" dirty="0" err="1" smtClean="0"/>
              <a:t>More</a:t>
            </a:r>
            <a:r>
              <a:rPr lang="fi-FI" dirty="0" smtClean="0"/>
              <a:t> to </a:t>
            </a:r>
            <a:r>
              <a:rPr lang="fi-FI" dirty="0" err="1" smtClean="0"/>
              <a:t>come</a:t>
            </a:r>
            <a:r>
              <a:rPr lang="fi-FI" dirty="0" smtClean="0"/>
              <a:t>…</a:t>
            </a:r>
          </a:p>
          <a:p>
            <a:pPr lvl="1"/>
            <a:endParaRPr lang="fi-FI" dirty="0"/>
          </a:p>
          <a:p>
            <a:r>
              <a:rPr lang="fi-FI" dirty="0" smtClean="0"/>
              <a:t>Compatibility with </a:t>
            </a:r>
            <a:r>
              <a:rPr lang="fi-FI" dirty="0" err="1" smtClean="0"/>
              <a:t>other</a:t>
            </a:r>
            <a:r>
              <a:rPr lang="fi-FI" dirty="0" smtClean="0"/>
              <a:t> JavaScript </a:t>
            </a:r>
            <a:r>
              <a:rPr lang="fi-FI" dirty="0" err="1" smtClean="0"/>
              <a:t>frameworks</a:t>
            </a:r>
            <a:endParaRPr lang="fi-FI" dirty="0" smtClean="0"/>
          </a:p>
          <a:p>
            <a:pPr lvl="1"/>
            <a:r>
              <a:rPr lang="fi-FI" dirty="0" err="1" smtClean="0">
                <a:solidFill>
                  <a:schemeClr val="bg1"/>
                </a:solidFill>
                <a:hlinkClick r:id="rId2"/>
              </a:rPr>
              <a:t>jQuery</a:t>
            </a:r>
            <a:endParaRPr lang="fi-FI" dirty="0" smtClean="0">
              <a:solidFill>
                <a:schemeClr val="bg1"/>
              </a:solidFill>
            </a:endParaRPr>
          </a:p>
          <a:p>
            <a:pPr lvl="1"/>
            <a:r>
              <a:rPr lang="fi-FI" dirty="0" err="1" smtClean="0">
                <a:hlinkClick r:id="rId3"/>
              </a:rPr>
              <a:t>ExtJS</a:t>
            </a:r>
            <a:endParaRPr lang="fi-FI" dirty="0" smtClean="0"/>
          </a:p>
          <a:p>
            <a:pPr lvl="1"/>
            <a:r>
              <a:rPr lang="fi-FI" dirty="0" err="1">
                <a:hlinkClick r:id="rId4"/>
              </a:rPr>
              <a:t>Multiple</a:t>
            </a:r>
            <a:r>
              <a:rPr lang="fi-FI" dirty="0">
                <a:hlinkClick r:id="rId4"/>
              </a:rPr>
              <a:t> </a:t>
            </a:r>
            <a:r>
              <a:rPr lang="fi-FI" dirty="0" err="1">
                <a:hlinkClick r:id="rId4"/>
              </a:rPr>
              <a:t>versions</a:t>
            </a:r>
            <a:r>
              <a:rPr lang="fi-FI" dirty="0">
                <a:hlinkClick r:id="rId4"/>
              </a:rPr>
              <a:t> of </a:t>
            </a:r>
            <a:r>
              <a:rPr lang="fi-FI" dirty="0" err="1" smtClean="0">
                <a:hlinkClick r:id="rId4"/>
              </a:rPr>
              <a:t>Dojo</a:t>
            </a:r>
            <a:r>
              <a:rPr lang="fi-FI" dirty="0" smtClean="0"/>
              <a:t> (</a:t>
            </a:r>
            <a:r>
              <a:rPr lang="fi-FI" dirty="0" err="1" smtClean="0"/>
              <a:t>dojo</a:t>
            </a:r>
            <a:r>
              <a:rPr lang="fi-FI" dirty="0" smtClean="0"/>
              <a:t>, </a:t>
            </a:r>
            <a:r>
              <a:rPr lang="fi-FI" dirty="0" err="1" smtClean="0"/>
              <a:t>dijit</a:t>
            </a:r>
            <a:r>
              <a:rPr lang="fi-FI" dirty="0" smtClean="0"/>
              <a:t>, </a:t>
            </a:r>
            <a:r>
              <a:rPr lang="fi-FI" dirty="0" err="1" smtClean="0"/>
              <a:t>dojox</a:t>
            </a:r>
            <a:r>
              <a:rPr lang="fi-FI" dirty="0" smtClean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175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Needed</a:t>
            </a:r>
            <a:r>
              <a:rPr lang="fi-FI" dirty="0" smtClean="0"/>
              <a:t> </a:t>
            </a:r>
            <a:r>
              <a:rPr lang="fi-FI" dirty="0" err="1" smtClean="0"/>
              <a:t>stuff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Hosted</a:t>
            </a:r>
            <a:r>
              <a:rPr lang="fi-FI" dirty="0" smtClean="0"/>
              <a:t> JS</a:t>
            </a:r>
            <a:br>
              <a:rPr lang="fi-FI" dirty="0" smtClean="0"/>
            </a:br>
            <a:r>
              <a:rPr lang="fi-FI" sz="1200" dirty="0"/>
              <a:t>&lt;</a:t>
            </a:r>
            <a:r>
              <a:rPr lang="fi-FI" sz="1200" dirty="0" err="1"/>
              <a:t>script</a:t>
            </a:r>
            <a:r>
              <a:rPr lang="fi-FI" sz="1200" dirty="0"/>
              <a:t> </a:t>
            </a:r>
            <a:r>
              <a:rPr lang="fi-FI" sz="1200" dirty="0" err="1"/>
              <a:t>type="text/javascript</a:t>
            </a:r>
            <a:r>
              <a:rPr lang="fi-FI" sz="1200" dirty="0"/>
              <a:t>" src="http://serverapi.arcgisonline.com/jsapi/arcgis/?</a:t>
            </a:r>
            <a:r>
              <a:rPr lang="fi-FI" sz="1200" dirty="0" smtClean="0"/>
              <a:t>v=3.2"&gt;&lt;/</a:t>
            </a:r>
            <a:r>
              <a:rPr lang="fi-FI" sz="1200" dirty="0" err="1"/>
              <a:t>script</a:t>
            </a:r>
            <a:r>
              <a:rPr lang="fi-FI" sz="1200" dirty="0" smtClean="0"/>
              <a:t>&gt;</a:t>
            </a:r>
            <a:br>
              <a:rPr lang="fi-FI" sz="1200" dirty="0" smtClean="0"/>
            </a:br>
            <a:r>
              <a:rPr lang="fi-FI" sz="1200" dirty="0" smtClean="0"/>
              <a:t>&lt;</a:t>
            </a:r>
            <a:r>
              <a:rPr lang="fi-FI" sz="1200" dirty="0" err="1"/>
              <a:t>script</a:t>
            </a:r>
            <a:r>
              <a:rPr lang="fi-FI" sz="1200" dirty="0"/>
              <a:t> </a:t>
            </a:r>
            <a:r>
              <a:rPr lang="fi-FI" sz="1200" dirty="0" err="1"/>
              <a:t>type="text/javascript</a:t>
            </a:r>
            <a:r>
              <a:rPr lang="fi-FI" sz="1200" dirty="0"/>
              <a:t>" src="https://serverapi.arcgisonline.com/jsapi/arcgis/?v=3.2"&gt;&lt;/</a:t>
            </a:r>
            <a:r>
              <a:rPr lang="fi-FI" sz="1200" dirty="0" err="1"/>
              <a:t>script</a:t>
            </a:r>
            <a:r>
              <a:rPr lang="fi-FI" sz="1200" dirty="0"/>
              <a:t>&gt;</a:t>
            </a:r>
            <a:endParaRPr lang="fi-FI" sz="1200" dirty="0" smtClean="0"/>
          </a:p>
          <a:p>
            <a:pPr lvl="1"/>
            <a:r>
              <a:rPr lang="fi-FI" dirty="0" err="1" smtClean="0"/>
              <a:t>Lower</a:t>
            </a:r>
            <a:r>
              <a:rPr lang="fi-FI" dirty="0" smtClean="0"/>
              <a:t> </a:t>
            </a:r>
            <a:r>
              <a:rPr lang="fi-FI" dirty="0" err="1" smtClean="0"/>
              <a:t>maintenance</a:t>
            </a:r>
            <a:endParaRPr lang="fi-FI" dirty="0" smtClean="0"/>
          </a:p>
          <a:p>
            <a:pPr lvl="1"/>
            <a:r>
              <a:rPr lang="fi-FI" dirty="0" err="1" smtClean="0"/>
              <a:t>Servers</a:t>
            </a:r>
            <a:r>
              <a:rPr lang="fi-FI" dirty="0" smtClean="0"/>
              <a:t> </a:t>
            </a:r>
            <a:r>
              <a:rPr lang="fi-FI" dirty="0" err="1" smtClean="0"/>
              <a:t>distributed</a:t>
            </a:r>
            <a:r>
              <a:rPr lang="fi-FI" dirty="0" smtClean="0"/>
              <a:t> and </a:t>
            </a:r>
            <a:r>
              <a:rPr lang="fi-FI" dirty="0" err="1" smtClean="0"/>
              <a:t>accessed</a:t>
            </a:r>
            <a:r>
              <a:rPr lang="fi-FI" dirty="0" smtClean="0"/>
              <a:t> via Content Delivery </a:t>
            </a:r>
            <a:r>
              <a:rPr lang="fi-FI" dirty="0" err="1" smtClean="0"/>
              <a:t>Network</a:t>
            </a:r>
            <a:r>
              <a:rPr lang="fi-FI" dirty="0" smtClean="0"/>
              <a:t> (CDN)</a:t>
            </a:r>
          </a:p>
          <a:p>
            <a:pPr lvl="1"/>
            <a:r>
              <a:rPr lang="fi-FI" dirty="0" err="1" smtClean="0"/>
              <a:t>Monitored</a:t>
            </a:r>
            <a:r>
              <a:rPr lang="fi-FI" dirty="0" smtClean="0"/>
              <a:t> 24/7</a:t>
            </a:r>
          </a:p>
          <a:p>
            <a:r>
              <a:rPr lang="fi-FI" dirty="0" err="1" smtClean="0"/>
              <a:t>Downloaded</a:t>
            </a:r>
            <a:r>
              <a:rPr lang="fi-FI" dirty="0" smtClean="0"/>
              <a:t> JS</a:t>
            </a:r>
          </a:p>
          <a:p>
            <a:pPr lvl="1"/>
            <a:r>
              <a:rPr lang="fi-FI" sz="1200" dirty="0"/>
              <a:t>http://www.esri.com/apps/products/download/index.cfm?fuseaction=download.all#ArcGIS_API_for_JavaScript</a:t>
            </a:r>
          </a:p>
          <a:p>
            <a:r>
              <a:rPr lang="fi-FI" dirty="0" err="1" smtClean="0"/>
              <a:t>Needed</a:t>
            </a:r>
            <a:r>
              <a:rPr lang="fi-FI" dirty="0" smtClean="0"/>
              <a:t> CSS</a:t>
            </a:r>
            <a:br>
              <a:rPr lang="fi-FI" dirty="0" smtClean="0"/>
            </a:br>
            <a:r>
              <a:rPr lang="en-US" sz="1100" dirty="0" smtClean="0"/>
              <a:t>&lt;link </a:t>
            </a:r>
            <a:r>
              <a:rPr lang="en-US" sz="1100" dirty="0" err="1"/>
              <a:t>rel</a:t>
            </a:r>
            <a:r>
              <a:rPr lang="en-US" sz="1100" dirty="0"/>
              <a:t>="</a:t>
            </a:r>
            <a:r>
              <a:rPr lang="en-US" sz="1100" dirty="0" err="1"/>
              <a:t>stylesheet</a:t>
            </a:r>
            <a:r>
              <a:rPr lang="en-US" sz="1100" dirty="0"/>
              <a:t>" type="text/</a:t>
            </a:r>
            <a:r>
              <a:rPr lang="en-US" sz="1100" dirty="0" err="1"/>
              <a:t>css</a:t>
            </a:r>
            <a:r>
              <a:rPr lang="en-US" sz="1100" dirty="0"/>
              <a:t>" </a:t>
            </a:r>
            <a:r>
              <a:rPr lang="en-US" sz="1100" dirty="0" err="1"/>
              <a:t>href</a:t>
            </a:r>
            <a:r>
              <a:rPr lang="en-US" sz="1100" dirty="0"/>
              <a:t>="http://serverapi.arcgisonline.com/</a:t>
            </a:r>
            <a:r>
              <a:rPr lang="en-US" sz="1100" dirty="0" err="1"/>
              <a:t>jsapi</a:t>
            </a:r>
            <a:r>
              <a:rPr lang="en-US" sz="1100" dirty="0"/>
              <a:t>/</a:t>
            </a:r>
            <a:r>
              <a:rPr lang="en-US" sz="1100" dirty="0" err="1"/>
              <a:t>arcgis</a:t>
            </a:r>
            <a:r>
              <a:rPr lang="en-US" sz="1100" dirty="0"/>
              <a:t>/3.2/</a:t>
            </a:r>
            <a:r>
              <a:rPr lang="en-US" sz="1100" dirty="0" err="1"/>
              <a:t>js</a:t>
            </a:r>
            <a:r>
              <a:rPr lang="en-US" sz="1100" dirty="0"/>
              <a:t>/</a:t>
            </a:r>
            <a:r>
              <a:rPr lang="en-US" sz="1100" dirty="0" err="1"/>
              <a:t>esri</a:t>
            </a:r>
            <a:r>
              <a:rPr lang="en-US" sz="1100" dirty="0"/>
              <a:t>/</a:t>
            </a:r>
            <a:r>
              <a:rPr lang="en-US" sz="1100" dirty="0" err="1"/>
              <a:t>css</a:t>
            </a:r>
            <a:r>
              <a:rPr lang="en-US" sz="1100" dirty="0"/>
              <a:t>/esri.css" </a:t>
            </a:r>
            <a:r>
              <a:rPr lang="en-US" sz="1100" dirty="0" smtClean="0"/>
              <a:t>/&gt;</a:t>
            </a:r>
          </a:p>
          <a:p>
            <a:pPr lvl="1"/>
            <a:r>
              <a:rPr lang="en-US" sz="1400" dirty="0" smtClean="0"/>
              <a:t>Esri.css size is 7 </a:t>
            </a:r>
            <a:r>
              <a:rPr lang="en-US" sz="1400" dirty="0" err="1" smtClean="0"/>
              <a:t>kB</a:t>
            </a:r>
            <a:r>
              <a:rPr lang="en-US" sz="1400" dirty="0" smtClean="0"/>
              <a:t> </a:t>
            </a:r>
            <a:r>
              <a:rPr lang="en-US" sz="1400" dirty="0" err="1" smtClean="0"/>
              <a:t>GZipped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 smtClean="0"/>
              <a:t>Contains the CSS for various widgets and map. </a:t>
            </a:r>
          </a:p>
          <a:p>
            <a:endParaRPr lang="fi-FI" sz="11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61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UC09_TechWorkshops_Template">
  <a:themeElements>
    <a:clrScheme name="">
      <a:dk1>
        <a:srgbClr val="000000"/>
      </a:dk1>
      <a:lt1>
        <a:srgbClr val="326097"/>
      </a:lt1>
      <a:dk2>
        <a:srgbClr val="FFFFFF"/>
      </a:dk2>
      <a:lt2>
        <a:srgbClr val="000000"/>
      </a:lt2>
      <a:accent1>
        <a:srgbClr val="A7C32F"/>
      </a:accent1>
      <a:accent2>
        <a:srgbClr val="FFFF66"/>
      </a:accent2>
      <a:accent3>
        <a:srgbClr val="ADB6C9"/>
      </a:accent3>
      <a:accent4>
        <a:srgbClr val="000000"/>
      </a:accent4>
      <a:accent5>
        <a:srgbClr val="D0DEAD"/>
      </a:accent5>
      <a:accent6>
        <a:srgbClr val="E7E75C"/>
      </a:accent6>
      <a:hlink>
        <a:srgbClr val="FFFF66"/>
      </a:hlink>
      <a:folHlink>
        <a:srgbClr val="A7C3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1_UC09_TechWorkshops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C09_TechWorkshops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C09_TechWorkshops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C09_TechWorkshops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C09_TechWorkshops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C09_TechWorkshops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C09_TechWorkshops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C09_TechWorkshops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C09_TechWorkshops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C09_TechWorkshops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C09_TechWorkshops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C09_TechWorkshops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C09_TechWorkshops_Template 13">
        <a:dk1>
          <a:srgbClr val="000000"/>
        </a:dk1>
        <a:lt1>
          <a:srgbClr val="326097"/>
        </a:lt1>
        <a:dk2>
          <a:srgbClr val="FFFFFF"/>
        </a:dk2>
        <a:lt2>
          <a:srgbClr val="000000"/>
        </a:lt2>
        <a:accent1>
          <a:srgbClr val="A7C32F"/>
        </a:accent1>
        <a:accent2>
          <a:srgbClr val="FFFF66"/>
        </a:accent2>
        <a:accent3>
          <a:srgbClr val="ADB6C9"/>
        </a:accent3>
        <a:accent4>
          <a:srgbClr val="000000"/>
        </a:accent4>
        <a:accent5>
          <a:srgbClr val="D0DEAD"/>
        </a:accent5>
        <a:accent6>
          <a:srgbClr val="E7E75C"/>
        </a:accent6>
        <a:hlink>
          <a:srgbClr val="FFFF66"/>
        </a:hlink>
        <a:folHlink>
          <a:srgbClr val="FC921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UC09_TechWorkshops_Template">
  <a:themeElements>
    <a:clrScheme name="">
      <a:dk1>
        <a:srgbClr val="000000"/>
      </a:dk1>
      <a:lt1>
        <a:srgbClr val="326097"/>
      </a:lt1>
      <a:dk2>
        <a:srgbClr val="FFFFFF"/>
      </a:dk2>
      <a:lt2>
        <a:srgbClr val="000000"/>
      </a:lt2>
      <a:accent1>
        <a:srgbClr val="A7C32F"/>
      </a:accent1>
      <a:accent2>
        <a:srgbClr val="FFFF66"/>
      </a:accent2>
      <a:accent3>
        <a:srgbClr val="ADB6C9"/>
      </a:accent3>
      <a:accent4>
        <a:srgbClr val="000000"/>
      </a:accent4>
      <a:accent5>
        <a:srgbClr val="D0DEAD"/>
      </a:accent5>
      <a:accent6>
        <a:srgbClr val="E7E75C"/>
      </a:accent6>
      <a:hlink>
        <a:srgbClr val="FFFF66"/>
      </a:hlink>
      <a:folHlink>
        <a:srgbClr val="A7C3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1_UC09_TechWorkshops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C09_TechWorkshops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C09_TechWorkshops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C09_TechWorkshops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C09_TechWorkshops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C09_TechWorkshops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C09_TechWorkshops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C09_TechWorkshops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C09_TechWorkshops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C09_TechWorkshops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C09_TechWorkshops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C09_TechWorkshops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C09_TechWorkshops_Template 13">
        <a:dk1>
          <a:srgbClr val="000000"/>
        </a:dk1>
        <a:lt1>
          <a:srgbClr val="326097"/>
        </a:lt1>
        <a:dk2>
          <a:srgbClr val="FFFFFF"/>
        </a:dk2>
        <a:lt2>
          <a:srgbClr val="000000"/>
        </a:lt2>
        <a:accent1>
          <a:srgbClr val="A7C32F"/>
        </a:accent1>
        <a:accent2>
          <a:srgbClr val="FFFF66"/>
        </a:accent2>
        <a:accent3>
          <a:srgbClr val="ADB6C9"/>
        </a:accent3>
        <a:accent4>
          <a:srgbClr val="000000"/>
        </a:accent4>
        <a:accent5>
          <a:srgbClr val="D0DEAD"/>
        </a:accent5>
        <a:accent6>
          <a:srgbClr val="E7E75C"/>
        </a:accent6>
        <a:hlink>
          <a:srgbClr val="FFFF66"/>
        </a:hlink>
        <a:folHlink>
          <a:srgbClr val="FC921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22823</TotalTime>
  <Words>80</Words>
  <Application>Microsoft Office PowerPoint</Application>
  <PresentationFormat>On-screen Show (4:3)</PresentationFormat>
  <Paragraphs>35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1_UC09_TechWorkshops_Template</vt:lpstr>
      <vt:lpstr>2_UC09_TechWorkshops_Template</vt:lpstr>
      <vt:lpstr>ArcGIS API for JavaScript </vt:lpstr>
      <vt:lpstr>Getting started</vt:lpstr>
      <vt:lpstr>Overview</vt:lpstr>
      <vt:lpstr>Needed stuff</vt:lpstr>
    </vt:vector>
  </TitlesOfParts>
  <Company>ESRI Employee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ESRI Powerpoint Master Template</dc:title>
  <dc:creator>ESRI Employee</dc:creator>
  <cp:lastModifiedBy>Antti Kajanus</cp:lastModifiedBy>
  <cp:revision>582</cp:revision>
  <cp:lastPrinted>2008-10-17T16:58:09Z</cp:lastPrinted>
  <dcterms:created xsi:type="dcterms:W3CDTF">2008-10-22T22:17:00Z</dcterms:created>
  <dcterms:modified xsi:type="dcterms:W3CDTF">2012-12-14T10:15:32Z</dcterms:modified>
</cp:coreProperties>
</file>