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DAC581-50D5-4E16-B224-8F8ABFFC6D3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DBBF2D-1E60-4326-AD4C-FCA426EAEA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venir Book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venir Book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venir 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venir Book"/>
              </a:rPr>
              <a:t>Edit Master text styles</a:t>
            </a:r>
            <a:endParaRPr b="0" lang="en-US" sz="3200" spc="-1" strike="noStrike">
              <a:solidFill>
                <a:srgbClr val="ffffff"/>
              </a:solidFill>
              <a:latin typeface="Avenir Book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venir Book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Avenir Book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Book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Avenir Book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Avenir Book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Avenir 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4B216F-9A66-4328-A6FA-6C086C1C37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18D971-1154-4042-A750-2F344057F6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00"/>
                </a:solidFill>
                <a:latin typeface="Avenir Book"/>
              </a:rPr>
              <a:t>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828800" y="3886200"/>
            <a:ext cx="853416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eeece1"/>
                </a:solidFill>
                <a:latin typeface="Avenir Book"/>
              </a:rPr>
              <a:t>Rock-Paper-Scissors 15! </a:t>
            </a:r>
            <a:r>
              <a:rPr b="1" lang="en-US" sz="2200" spc="-1" strike="noStrike">
                <a:solidFill>
                  <a:srgbClr val="eeece1"/>
                </a:solidFill>
                <a:latin typeface="Avenir Book"/>
              </a:rPr>
              <a:t>by Elisha Morse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eeece1"/>
                </a:solidFill>
                <a:latin typeface="Avenir Book"/>
              </a:rPr>
              <a:t>CMSC 1513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eeece1"/>
                </a:solidFill>
                <a:latin typeface="Avenir Book"/>
              </a:rPr>
              <a:t>University of Central Oklahoma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A More Advanced R.P.S. Game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1280520"/>
            <a:ext cx="4503240" cy="45716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5943600" y="2325240"/>
            <a:ext cx="566928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In this version, every gesture beats the following 7 (when arranged in this order), ties with itself, and is beaten by the previous 7. This creates a whopping 105 possible outcomes.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8640" y="11887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I implimented a system that allowed the user to enter the number of rounds that the game could go for.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I made an array that contained all of the different gestures for the game.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This is the backbone of the program – the ordering is used to determine the winner in each instance.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A random gesture is generated and compared to the users.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There is a “who beats whom” section to determine the winner.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A point is awarded to the winner each round.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 </a:t>
            </a: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A seperate method contains a two dimentional array with all of the possible verbs. Ex: “paper </a:t>
            </a:r>
            <a:r>
              <a:rPr b="0" i="1" lang="en-US" sz="2200" spc="-1" strike="noStrike" u="sng">
                <a:solidFill>
                  <a:srgbClr val="ffffff"/>
                </a:solidFill>
                <a:uFillTx/>
                <a:latin typeface="Avenir Book"/>
              </a:rPr>
              <a:t>covers</a:t>
            </a: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 rock”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Lastly, there are debugging and error message sections added throughout to make the experience more user friendly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Implementation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828800"/>
            <a:ext cx="10972440" cy="4296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The largest challenge was making sure to use the smallest amount of code possible; I didn’t want to rewrite things I could use in later sections.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Arrays and indexing ultimately was the best tool for the job.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Some of the debugging and error messages were added at the end; they also proved relatively difficult to condense.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48640" y="11887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Welcome to Rock-Paper-Scissors-15! Your choices are: 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Rock Fire Scissors Snake Human Tree Wolf Sponge Paper Air Water Dragon Devil Lightning Gun.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How many rounds would you like to go? The number must be odd: 3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Enter a gesture: fire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The computer got Devil.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Devil breaths Fire. You lose.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Enter a gesture: water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The computer got Human.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Human drinks Water. You lose.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Book"/>
              </a:rPr>
              <a:t>The computer won 2-out-of-3...</a:t>
            </a: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ook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40080" y="21031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I learned some more out of the box applications to the methods and statements we covered in the semester as well as some new ones along the way.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Avenir Book"/>
              </a:rPr>
              <a:t>It was altogether a fun and engaging experience to create something new. </a:t>
            </a:r>
            <a:endParaRPr b="0" lang="en-US" sz="2200" spc="-1" strike="noStrike">
              <a:solidFill>
                <a:srgbClr val="ffffff"/>
              </a:solidFill>
              <a:latin typeface="Avenir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  <Words>70</Words>
  <Paragraphs>25</Paragraphs>
  <Company>University of Central Oklahoma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2020-11-17T15:51:37Z</dcterms:created>
  <dc:creator>Megan Castle</dc:creator>
  <dc:description/>
  <dc:language>en-US</dc:language>
  <cp:lastModifiedBy/>
  <dcterms:modified xsi:type="dcterms:W3CDTF">2020-12-11T16:38:21Z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Central Oklahoma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