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rmart.co.in/floorplan/1329599222-Artha-Mart-260sqft-floorplan.jpg" TargetMode="External"/><Relationship Id="rId2" Type="http://schemas.openxmlformats.org/officeDocument/2006/relationships/hyperlink" Target="http://www.investormart.co.in/floorplan/1527645664-Artha-Mart-286sqft-floorplan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vestormart.co.in/floorplan/1875600223-Artha-Mart-358sqft-floorplan.jpg" TargetMode="External"/><Relationship Id="rId4" Type="http://schemas.openxmlformats.org/officeDocument/2006/relationships/hyperlink" Target="http://www.investormart.co.in/floorplan/1327911578-Artha-Mart-387sqft-floorpla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ARTHA MART  { retail shop 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51.3 Lac – 1.5 Cr </a:t>
            </a:r>
            <a:br>
              <a:rPr lang="en-US" sz="2400" dirty="0" smtClean="0"/>
            </a:br>
            <a:r>
              <a:rPr lang="en-US" sz="2400" dirty="0" smtClean="0"/>
              <a:t>Carpet Area    - </a:t>
            </a:r>
            <a:r>
              <a:rPr lang="en-US" sz="2400" dirty="0" smtClean="0">
                <a:hlinkClick r:id="rId2"/>
              </a:rPr>
              <a:t>286 Sq.ft</a:t>
            </a:r>
            <a:r>
              <a:rPr lang="en-US" sz="2400" dirty="0" smtClean="0"/>
              <a:t> , </a:t>
            </a:r>
            <a:r>
              <a:rPr lang="en-US" sz="2400" dirty="0" smtClean="0">
                <a:hlinkClick r:id="rId3"/>
              </a:rPr>
              <a:t>260 Sq.ft</a:t>
            </a:r>
            <a:r>
              <a:rPr lang="en-US" sz="2400" dirty="0" smtClean="0"/>
              <a:t> , </a:t>
            </a:r>
            <a:r>
              <a:rPr lang="en-US" sz="2400" dirty="0" smtClean="0">
                <a:hlinkClick r:id="rId4"/>
              </a:rPr>
              <a:t>387 Sq.ft</a:t>
            </a:r>
            <a:r>
              <a:rPr lang="en-US" sz="2400" dirty="0" smtClean="0"/>
              <a:t> , </a:t>
            </a:r>
            <a:r>
              <a:rPr lang="en-US" sz="2400" dirty="0" smtClean="0">
                <a:hlinkClick r:id="rId5"/>
              </a:rPr>
              <a:t>358 Sq.ft</a:t>
            </a:r>
            <a:r>
              <a:rPr lang="en-US" sz="2400" dirty="0" smtClean="0"/>
              <a:t> ,</a:t>
            </a:r>
            <a:br>
              <a:rPr lang="en-US" sz="2400" dirty="0" smtClean="0"/>
            </a:br>
            <a:r>
              <a:rPr lang="en-US" sz="2400" dirty="0" smtClean="0"/>
              <a:t>RERA ID           - UPRERAPRJ981876</a:t>
            </a:r>
            <a:br>
              <a:rPr lang="en-US" sz="2400" dirty="0" smtClean="0"/>
            </a:br>
            <a:r>
              <a:rPr lang="en-US" sz="2400" dirty="0" smtClean="0"/>
              <a:t>Location          - Tech Zone 4, Greater </a:t>
            </a:r>
            <a:r>
              <a:rPr lang="en-US" sz="2400" dirty="0" err="1" smtClean="0"/>
              <a:t>Noida</a:t>
            </a:r>
            <a:r>
              <a:rPr lang="en-US" sz="2400" dirty="0" smtClean="0"/>
              <a:t> West,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</a:t>
            </a:r>
            <a:r>
              <a:rPr lang="en-US" sz="2400" smtClean="0"/>
              <a:t>MAP </a:t>
            </a:r>
            <a:r>
              <a:rPr lang="en-US" sz="2400" smtClean="0"/>
              <a:t>-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ARTHA MART  { retail shop } Possession     -   Oct, 2022 Price                -  ₹ 51.3 Lac – 1.5 Cr  Carpet Area    - 286 Sq.ft , 260 Sq.ft , 387 Sq.ft , 358 Sq.ft , RERA ID           - UPRERAPRJ981876 Location          - Tech Zone 4, Greater Noida West, UP Youtube Link -    CODE FOR MAP 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11</cp:revision>
  <dcterms:created xsi:type="dcterms:W3CDTF">2006-08-16T00:00:00Z</dcterms:created>
  <dcterms:modified xsi:type="dcterms:W3CDTF">2020-03-19T06:51:36Z</dcterms:modified>
</cp:coreProperties>
</file>