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19800"/>
          </a:xfrm>
        </p:spPr>
        <p:txBody>
          <a:bodyPr>
            <a:noAutofit/>
          </a:bodyPr>
          <a:lstStyle/>
          <a:p>
            <a:pPr algn="l" fontAlgn="base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ATS Kabana High </a:t>
            </a:r>
            <a:r>
              <a:rPr lang="en-US" sz="2400" b="1" dirty="0" smtClean="0"/>
              <a:t>{ Retail Shop 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Possession     -  </a:t>
            </a:r>
            <a:r>
              <a:rPr lang="en-US" sz="2400" b="1" dirty="0" smtClean="0"/>
              <a:t> </a:t>
            </a:r>
            <a:r>
              <a:rPr lang="en-US" sz="2400" dirty="0" smtClean="0"/>
              <a:t>Oct, 2022</a:t>
            </a:r>
            <a:br>
              <a:rPr lang="en-US" sz="2400" dirty="0" smtClean="0"/>
            </a:br>
            <a:r>
              <a:rPr lang="en-US" sz="2400" dirty="0" smtClean="0"/>
              <a:t>Price                -  ₹ 57 Lac – 1.5 Cr </a:t>
            </a:r>
            <a:br>
              <a:rPr lang="en-US" sz="2400" dirty="0" smtClean="0"/>
            </a:br>
            <a:r>
              <a:rPr lang="en-US" sz="2400" dirty="0" smtClean="0"/>
              <a:t>Built Up Area Size  -  300 </a:t>
            </a:r>
            <a:r>
              <a:rPr lang="en-US" sz="2400" dirty="0" err="1" smtClean="0"/>
              <a:t>sq.ft</a:t>
            </a:r>
            <a:r>
              <a:rPr lang="en-US" sz="2400" dirty="0" smtClean="0"/>
              <a:t>  and 800 </a:t>
            </a:r>
            <a:r>
              <a:rPr lang="en-US" sz="2400" dirty="0" err="1" smtClean="0"/>
              <a:t>sq.ft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RERA ID           - UPRERAPRJ981876</a:t>
            </a:r>
            <a:br>
              <a:rPr lang="en-US" sz="2400" dirty="0" smtClean="0"/>
            </a:br>
            <a:r>
              <a:rPr lang="en-US" sz="2400" dirty="0" err="1" smtClean="0"/>
              <a:t>Specifaction</a:t>
            </a:r>
            <a:r>
              <a:rPr lang="en-US" sz="2400" dirty="0" smtClean="0"/>
              <a:t> – Lower ground, Ground , First &amp; Second Floor             Retail Shop</a:t>
            </a:r>
            <a:br>
              <a:rPr lang="en-US" sz="2400" dirty="0" smtClean="0"/>
            </a:br>
            <a:r>
              <a:rPr lang="en-US" sz="2400" dirty="0" smtClean="0"/>
              <a:t>Location          - Tech Zone 4, Greater </a:t>
            </a:r>
            <a:r>
              <a:rPr lang="en-US" sz="2400" dirty="0" err="1" smtClean="0"/>
              <a:t>Noida</a:t>
            </a:r>
            <a:r>
              <a:rPr lang="en-US" sz="2400" dirty="0" smtClean="0"/>
              <a:t> West, UP</a:t>
            </a:r>
            <a:br>
              <a:rPr lang="en-US" sz="2400" dirty="0" smtClean="0"/>
            </a:br>
            <a:r>
              <a:rPr lang="en-US" sz="2400" dirty="0" err="1" smtClean="0"/>
              <a:t>Youtube</a:t>
            </a:r>
            <a:r>
              <a:rPr lang="en-US" sz="2400" dirty="0" smtClean="0"/>
              <a:t> Link -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CODE FOR MAP - </a:t>
            </a:r>
            <a:r>
              <a:rPr lang="en-US" sz="1400" dirty="0" smtClean="0"/>
              <a:t>&lt;</a:t>
            </a:r>
            <a:r>
              <a:rPr lang="en-US" sz="1400" dirty="0" err="1" smtClean="0"/>
              <a:t>iframe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="https://www.google.com/maps/embed?pb=!1m18!1m12!1m3!1d3502.7967886727893!2d77.42921055019116!3d28.60587249195268!2m3!1f0!2f0!3f0!3m2!1i1024!2i768!4f13.1!3m3!1m2!1s0x390ceb0f8cf2bfa1%3A0xbcbb0482f4b99e12!2sATS%20Kabana%20High!5e0!3m2!1sen!2sin!4v1584600380033!5m2!1sen!2sin" width="600" height="450" </a:t>
            </a:r>
            <a:r>
              <a:rPr lang="en-US" sz="1400" dirty="0" err="1" smtClean="0"/>
              <a:t>frameborder</a:t>
            </a:r>
            <a:r>
              <a:rPr lang="en-US" sz="1400" dirty="0" smtClean="0"/>
              <a:t>="0" style="border:0;" </a:t>
            </a:r>
            <a:r>
              <a:rPr lang="en-US" sz="1400" dirty="0" err="1" smtClean="0"/>
              <a:t>allowfullscreen</a:t>
            </a:r>
            <a:r>
              <a:rPr lang="en-US" sz="1400" dirty="0" smtClean="0"/>
              <a:t>="" aria-hidden="false" </a:t>
            </a:r>
            <a:r>
              <a:rPr lang="en-US" sz="1400" dirty="0" err="1" smtClean="0"/>
              <a:t>tabindex</a:t>
            </a:r>
            <a:r>
              <a:rPr lang="en-US" sz="1400" dirty="0" smtClean="0"/>
              <a:t>="0"&gt;&lt;/</a:t>
            </a:r>
            <a:r>
              <a:rPr lang="en-US" sz="1400" dirty="0" err="1" smtClean="0"/>
              <a:t>iframe</a:t>
            </a:r>
            <a:r>
              <a:rPr lang="en-US" sz="140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ATS Kabana High { Retail Shop } Possession     -   Oct, 2022 Price                -  ₹ 57 Lac – 1.5 Cr  Built Up Area Size  -  300 sq.ft  and 800 sq.ft  RERA ID           - UPRERAPRJ981876 Specifaction – Lower ground, Ground , First &amp; Second Floor             Retail Shop Location          - Tech Zone 4, Greater Noida West, UP Youtube Link -    CODE FOR MAP - &lt;iframe src="https://www.google.com/maps/embed?pb=!1m18!1m12!1m3!1d3502.7967886727893!2d77.42921055019116!3d28.60587249195268!2m3!1f0!2f0!3f0!3m2!1i1024!2i768!4f13.1!3m3!1m2!1s0x390ceb0f8cf2bfa1%3A0xbcbb0482f4b99e12!2sATS%20Kabana%20High!5e0!3m2!1sen!2sin!4v1584600380033!5m2!1sen!2sin" width="600" height="450" frameborder="0" style="border:0;" allowfullscreen="" aria-hidden="false" tabindex="0"&gt;&lt;/iframe&gt;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Possession     - Oct, 2024 Price                - ₹ 79.51 L - 1.7 Cr Carpet Area    - 1240.00 sq.ft. - 2655.00 sq.ft. Configs            - 3, 4 BHK Apartment RERA ID           - UPRERAPRJ631 Location          - Sector 152, Noida    </dc:title>
  <dc:creator>HP</dc:creator>
  <cp:lastModifiedBy>HP</cp:lastModifiedBy>
  <cp:revision>12</cp:revision>
  <dcterms:created xsi:type="dcterms:W3CDTF">2006-08-16T00:00:00Z</dcterms:created>
  <dcterms:modified xsi:type="dcterms:W3CDTF">2020-03-19T06:46:32Z</dcterms:modified>
</cp:coreProperties>
</file>