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b="1" dirty="0" smtClean="0"/>
              <a:t>PKS Town Centra</a:t>
            </a:r>
            <a:r>
              <a:rPr lang="en-US" sz="2400" b="1" dirty="0" smtClean="0"/>
              <a:t>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</a:t>
            </a:r>
            <a:r>
              <a:rPr lang="en-US" sz="2400" dirty="0" smtClean="0"/>
              <a:t>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</a:t>
            </a:r>
            <a:r>
              <a:rPr lang="en-US" sz="2400" dirty="0" smtClean="0"/>
              <a:t>30 </a:t>
            </a:r>
            <a:r>
              <a:rPr lang="en-US" sz="2400" dirty="0" smtClean="0"/>
              <a:t>L - </a:t>
            </a:r>
            <a:r>
              <a:rPr lang="en-US" sz="2400" dirty="0" smtClean="0"/>
              <a:t>1</a:t>
            </a:r>
            <a:r>
              <a:rPr lang="en-US" sz="2400" dirty="0" smtClean="0"/>
              <a:t> Cr </a:t>
            </a:r>
            <a:br>
              <a:rPr lang="en-US" sz="2400" dirty="0" smtClean="0"/>
            </a:br>
            <a:r>
              <a:rPr lang="en-US" sz="2400" dirty="0" smtClean="0"/>
              <a:t>Carpet Area    - 565 </a:t>
            </a:r>
            <a:r>
              <a:rPr lang="en-US" sz="2400" dirty="0" err="1" smtClean="0"/>
              <a:t>sq.ft</a:t>
            </a:r>
            <a:r>
              <a:rPr lang="en-US" sz="2400" dirty="0" smtClean="0"/>
              <a:t>. - 8,460  </a:t>
            </a:r>
            <a:r>
              <a:rPr lang="en-US" sz="2400" dirty="0" err="1" smtClean="0"/>
              <a:t>sq.ft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RERA ID           - </a:t>
            </a:r>
            <a:r>
              <a:rPr lang="en-US" sz="2400" dirty="0" smtClean="0"/>
              <a:t>For Phase 1  -  UPRERAPRJ7066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                          For </a:t>
            </a:r>
            <a:r>
              <a:rPr lang="en-US" sz="2400" dirty="0" smtClean="0"/>
              <a:t>Phase </a:t>
            </a:r>
            <a:r>
              <a:rPr lang="en-US" sz="2400" dirty="0" smtClean="0"/>
              <a:t>2  </a:t>
            </a:r>
            <a:r>
              <a:rPr lang="en-US" sz="2400" dirty="0" smtClean="0"/>
              <a:t>- </a:t>
            </a:r>
            <a:r>
              <a:rPr lang="en-US" sz="2400" dirty="0" smtClean="0"/>
              <a:t>UPRERAPRJ7355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Location          - Sector </a:t>
            </a:r>
            <a:r>
              <a:rPr lang="en-US" sz="2400" dirty="0" smtClean="0"/>
              <a:t>16-B</a:t>
            </a:r>
            <a:r>
              <a:rPr lang="en-US" sz="2400" smtClean="0"/>
              <a:t>, Greater </a:t>
            </a:r>
            <a:r>
              <a:rPr lang="en-US" sz="2400" dirty="0" err="1" smtClean="0"/>
              <a:t>Noida</a:t>
            </a:r>
            <a:r>
              <a:rPr lang="en-US" sz="2400" dirty="0" smtClean="0"/>
              <a:t>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- </a:t>
            </a:r>
            <a:r>
              <a:rPr lang="en-US" sz="1800" dirty="0" smtClean="0"/>
              <a:t>&lt;</a:t>
            </a:r>
            <a:r>
              <a:rPr lang="en-US" sz="1800" dirty="0" err="1" smtClean="0"/>
              <a:t>iframe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="https://www.google.com/maps/embed?pb=!1m18!1m12!1m3!1d56046.576790931205!2d77.36976039468907!3d28.602445186842168!2m3!1f0!2f0!3f0!3m2!1i1024!2i768!4f13.1!3m3!1m2!1s0x0%3A0x78585332352bb994!2sPKS%20Town%20Central!5e0!3m2!1sen!2sin!4v1584599330678!5m2!1sen!2sin" width="600" height="450" </a:t>
            </a:r>
            <a:r>
              <a:rPr lang="en-US" sz="1800" dirty="0" err="1" smtClean="0"/>
              <a:t>frameborder</a:t>
            </a:r>
            <a:r>
              <a:rPr lang="en-US" sz="1800" dirty="0" smtClean="0"/>
              <a:t>="0" style="border:0;" </a:t>
            </a:r>
            <a:r>
              <a:rPr lang="en-US" sz="1800" dirty="0" err="1" smtClean="0"/>
              <a:t>allowfullscreen</a:t>
            </a:r>
            <a:r>
              <a:rPr lang="en-US" sz="1800" dirty="0" smtClean="0"/>
              <a:t>="" aria-hidden="false" </a:t>
            </a:r>
            <a:r>
              <a:rPr lang="en-US" sz="1800" dirty="0" err="1" smtClean="0"/>
              <a:t>tabindex</a:t>
            </a:r>
            <a:r>
              <a:rPr lang="en-US" sz="1800" dirty="0" smtClean="0"/>
              <a:t>="0"&gt;&lt;/</a:t>
            </a:r>
            <a:r>
              <a:rPr lang="en-US" sz="1800" dirty="0" err="1" smtClean="0"/>
              <a:t>iframe</a:t>
            </a:r>
            <a:r>
              <a:rPr lang="en-US" sz="1800" dirty="0" smtClean="0"/>
              <a:t>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Specification</a:t>
            </a:r>
            <a:br>
              <a:rPr lang="en-US" dirty="0" smtClean="0"/>
            </a:br>
            <a:r>
              <a:rPr lang="en-US" dirty="0" smtClean="0"/>
              <a:t>{Super Area }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Retail shop :  30 Lac – 1 Cr  {200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Office : 15 Lac - 40 Lac { 250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700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Food court : 53 Lac – 1 Cr { 300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650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Restaurant : 72 Lac – 1 Cr {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700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PKS </a:t>
            </a:r>
            <a:r>
              <a:rPr lang="en-US" sz="2000" dirty="0" err="1" smtClean="0"/>
              <a:t>Buildmart</a:t>
            </a:r>
            <a:r>
              <a:rPr lang="en-US" sz="2000" dirty="0" smtClean="0"/>
              <a:t> launches PKS Town Central, a promising commercial development in Greater </a:t>
            </a:r>
            <a:r>
              <a:rPr lang="en-US" sz="2000" dirty="0" err="1" smtClean="0"/>
              <a:t>Noida</a:t>
            </a:r>
            <a:r>
              <a:rPr lang="en-US" sz="2000" dirty="0" smtClean="0"/>
              <a:t> West. The project brings in shops and office space in varying sizes. It sits in proximity to important civic utilities and offers excellent connectivity with the rest of </a:t>
            </a:r>
            <a:r>
              <a:rPr lang="en-US" sz="2000" dirty="0" err="1" smtClean="0"/>
              <a:t>Noida</a:t>
            </a:r>
            <a:r>
              <a:rPr lang="en-US" sz="2000" dirty="0" smtClean="0"/>
              <a:t> and Greater </a:t>
            </a:r>
            <a:r>
              <a:rPr lang="en-US" sz="2000" dirty="0" err="1" smtClean="0"/>
              <a:t>Noida</a:t>
            </a:r>
            <a:r>
              <a:rPr lang="en-US" sz="2000" dirty="0" smtClean="0"/>
              <a:t>. PKS Town Central has 1 tower, with 4 floors and has 210 units for sale available in the area range of 72 - 623 sq. ft. It is the brainchild of the renowned architect </a:t>
            </a:r>
            <a:r>
              <a:rPr lang="en-US" sz="2000" dirty="0" err="1" smtClean="0"/>
              <a:t>Hafeez</a:t>
            </a:r>
            <a:r>
              <a:rPr lang="en-US" sz="2000" dirty="0" smtClean="0"/>
              <a:t> Contractor.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PKS Town Central Possession     -   Oct, 2022 Price                -  ₹ 30 L - 1 Cr  Carpet Area    - 565 sq.ft. - 8,460  sq.ft. RERA ID           - For Phase 1  -  UPRERAPRJ7066                             For Phase 2  - UPRERAPRJ7355 Location          - Sector 16-B, Greater Noida, UP Youtube Link -    CODE FOR MAP - &lt;iframe src="https://www.google.com/maps/embed?pb=!1m18!1m12!1m3!1d56046.576790931205!2d77.36976039468907!3d28.602445186842168!2m3!1f0!2f0!3f0!3m2!1i1024!2i768!4f13.1!3m3!1m2!1s0x0%3A0x78585332352bb994!2sPKS%20Town%20Central!5e0!3m2!1sen!2sin!4v1584599330678!5m2!1sen!2sin" width="600" height="450" frameborder="0" style="border:0;" allowfullscreen="" aria-hidden="false" tabindex="0"&gt;&lt;/iframe&gt; </vt:lpstr>
      <vt:lpstr>Specification {Super Area } </vt:lpstr>
      <vt:lpstr>About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16</cp:revision>
  <dcterms:created xsi:type="dcterms:W3CDTF">2006-08-16T00:00:00Z</dcterms:created>
  <dcterms:modified xsi:type="dcterms:W3CDTF">2020-03-19T06:33:12Z</dcterms:modified>
</cp:coreProperties>
</file>