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19800"/>
          </a:xfrm>
        </p:spPr>
        <p:txBody>
          <a:bodyPr>
            <a:noAutofit/>
          </a:bodyPr>
          <a:lstStyle/>
          <a:p>
            <a:pPr algn="l" fontAlgn="base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MMR 52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Avenue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Possession     -  </a:t>
            </a:r>
            <a:r>
              <a:rPr lang="en-US" sz="2400" b="1" dirty="0" smtClean="0"/>
              <a:t> </a:t>
            </a:r>
            <a:r>
              <a:rPr lang="en-US" sz="2400" dirty="0" smtClean="0"/>
              <a:t>Oct, 2022</a:t>
            </a:r>
            <a:br>
              <a:rPr lang="en-US" sz="2400" dirty="0" smtClean="0"/>
            </a:br>
            <a:r>
              <a:rPr lang="en-US" sz="2400" dirty="0" smtClean="0"/>
              <a:t>Price                -  ₹ 79.1 L - 13.84 Cr </a:t>
            </a:r>
            <a:br>
              <a:rPr lang="en-US" sz="2400" dirty="0" smtClean="0"/>
            </a:br>
            <a:r>
              <a:rPr lang="en-US" sz="2400" dirty="0" smtClean="0"/>
              <a:t>Carpet Area    - 565 </a:t>
            </a:r>
            <a:r>
              <a:rPr lang="en-US" sz="2400" dirty="0" err="1" smtClean="0"/>
              <a:t>sq.ft</a:t>
            </a:r>
            <a:r>
              <a:rPr lang="en-US" sz="2400" dirty="0" smtClean="0"/>
              <a:t>. - 8,460  </a:t>
            </a:r>
            <a:r>
              <a:rPr lang="en-US" sz="2400" dirty="0" err="1" smtClean="0"/>
              <a:t>sq.ft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RERA ID           - UPRERAPRJ2575</a:t>
            </a:r>
            <a:br>
              <a:rPr lang="en-US" sz="2400" dirty="0" smtClean="0"/>
            </a:br>
            <a:r>
              <a:rPr lang="en-US" sz="2400" dirty="0" smtClean="0"/>
              <a:t>Location          - </a:t>
            </a:r>
            <a:r>
              <a:rPr lang="en-US" sz="2400" smtClean="0"/>
              <a:t>Sector 52</a:t>
            </a:r>
            <a:r>
              <a:rPr lang="en-US" sz="2400" dirty="0" smtClean="0"/>
              <a:t>, </a:t>
            </a:r>
            <a:r>
              <a:rPr lang="en-US" sz="2400" dirty="0" err="1" smtClean="0"/>
              <a:t>Noida</a:t>
            </a:r>
            <a:r>
              <a:rPr lang="en-US" sz="2400" dirty="0" smtClean="0"/>
              <a:t>, UP</a:t>
            </a:r>
            <a:br>
              <a:rPr lang="en-US" sz="2400" dirty="0" smtClean="0"/>
            </a:br>
            <a:r>
              <a:rPr lang="en-US" sz="2400" dirty="0" err="1" smtClean="0"/>
              <a:t>Youtube</a:t>
            </a:r>
            <a:r>
              <a:rPr lang="en-US" sz="2400" dirty="0" smtClean="0"/>
              <a:t> Link -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CODE FOR MAP - </a:t>
            </a:r>
            <a:r>
              <a:rPr lang="en-US" sz="1400" dirty="0" smtClean="0"/>
              <a:t>&lt;</a:t>
            </a:r>
            <a:r>
              <a:rPr lang="en-US" sz="1400" dirty="0" err="1" smtClean="0"/>
              <a:t>iframe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="https://www.google.com/maps/embed?pb=!1m18!1m12!1m3!1d1136.502359056161!2d77.39901904195214!3d28.526114087059707!2m3!1f0!2f0!3f0!3m2!1i1024!2i768!4f13.1!3m3!1m2!1s0x390cc1f3f3ff99d1%3A0x8f57258c85d2ae07!2sATS%20KINGHOOD%20DRIVE!5e0!3m2!1sen!2sin!4v1583167601813!5m2!1sen!2sin" width="600" height="450" </a:t>
            </a:r>
            <a:r>
              <a:rPr lang="en-US" sz="1400" dirty="0" err="1" smtClean="0"/>
              <a:t>frameborder</a:t>
            </a:r>
            <a:r>
              <a:rPr lang="en-US" sz="1400" dirty="0" smtClean="0"/>
              <a:t>="0" style="border:0;" </a:t>
            </a:r>
            <a:r>
              <a:rPr lang="en-US" sz="1400" dirty="0" err="1" smtClean="0"/>
              <a:t>allowfullscreen</a:t>
            </a:r>
            <a:r>
              <a:rPr lang="en-US" sz="1400" dirty="0" smtClean="0"/>
              <a:t>=""&gt;&lt;/</a:t>
            </a:r>
            <a:r>
              <a:rPr lang="en-US" sz="1400" dirty="0" err="1" smtClean="0"/>
              <a:t>iframe</a:t>
            </a:r>
            <a:r>
              <a:rPr lang="en-US" sz="1400" dirty="0" smtClean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Specification</a:t>
            </a:r>
            <a:br>
              <a:rPr lang="en-US" dirty="0" smtClean="0"/>
            </a:br>
            <a:r>
              <a:rPr lang="en-US" dirty="0" smtClean="0"/>
              <a:t>{Super Area 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Retail shop :  40 Lac – 1 Cr  {200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500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Studio : 40 Lac - 50 Lac { 400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500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}</a:t>
            </a:r>
          </a:p>
          <a:p>
            <a:r>
              <a:rPr lang="en-US" sz="2800" dirty="0" smtClean="0"/>
              <a:t>Office : 20 Lac - 50 Lac { 250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500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Food court : 13.5 Lac – 1 Cr { 100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1000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Restaurant : 5 Cr – 7 Cr { 4000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5500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Cinema Hall : 6 Cr – 10 Cr { 5200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 to 7000 </a:t>
            </a:r>
            <a:r>
              <a:rPr lang="en-US" sz="2800" dirty="0" err="1" smtClean="0"/>
              <a:t>sq.ft</a:t>
            </a:r>
            <a:r>
              <a:rPr lang="en-US" sz="2800" dirty="0" smtClean="0"/>
              <a:t>} 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MMR 52nd Avenue Possession     -   Oct, 2022 Price                -  ₹ 79.1 L - 13.84 Cr  Carpet Area    - 565 sq.ft. - 8,460  sq.ft. RERA ID           - UPRERAPRJ2575 Location          - Sector 52, Noida, UP Youtube Link -    CODE FOR MAP - &lt;iframe src="https://www.google.com/maps/embed?pb=!1m18!1m12!1m3!1d1136.502359056161!2d77.39901904195214!3d28.526114087059707!2m3!1f0!2f0!3f0!3m2!1i1024!2i768!4f13.1!3m3!1m2!1s0x390cc1f3f3ff99d1%3A0x8f57258c85d2ae07!2sATS%20KINGHOOD%20DRIVE!5e0!3m2!1sen!2sin!4v1583167601813!5m2!1sen!2sin" width="600" height="450" frameborder="0" style="border:0;" allowfullscreen=""&gt;&lt;/iframe&gt;  </vt:lpstr>
      <vt:lpstr>Specification {Super Area }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Possession     - Oct, 2024 Price                - ₹ 79.51 L - 1.7 Cr Carpet Area    - 1240.00 sq.ft. - 2655.00 sq.ft. Configs            - 3, 4 BHK Apartment RERA ID           - UPRERAPRJ631 Location          - Sector 152, Noida    </dc:title>
  <dc:creator>HP</dc:creator>
  <cp:lastModifiedBy>HP</cp:lastModifiedBy>
  <cp:revision>12</cp:revision>
  <dcterms:created xsi:type="dcterms:W3CDTF">2006-08-16T00:00:00Z</dcterms:created>
  <dcterms:modified xsi:type="dcterms:W3CDTF">2020-03-09T16:47:47Z</dcterms:modified>
</cp:coreProperties>
</file>