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SAYA SOUTH 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Dec</a:t>
            </a:r>
            <a:r>
              <a:rPr lang="en-US" sz="2400" dirty="0" smtClean="0"/>
              <a:t>, 2022</a:t>
            </a:r>
            <a:br>
              <a:rPr lang="en-US" sz="2400" dirty="0" smtClean="0"/>
            </a:br>
            <a:r>
              <a:rPr lang="en-US" sz="2400" dirty="0" smtClean="0"/>
              <a:t>Price                -  ₹ 50 Lac - 1 Cr </a:t>
            </a:r>
            <a:br>
              <a:rPr lang="en-US" sz="2400" dirty="0" smtClean="0"/>
            </a:br>
            <a:r>
              <a:rPr lang="en-US" sz="2400" dirty="0" smtClean="0"/>
              <a:t>Super Area     - 300 </a:t>
            </a:r>
            <a:r>
              <a:rPr lang="en-US" sz="2400" dirty="0" err="1" smtClean="0"/>
              <a:t>sq.ft</a:t>
            </a:r>
            <a:r>
              <a:rPr lang="en-US" sz="2400" dirty="0" smtClean="0"/>
              <a:t>. - 600  </a:t>
            </a:r>
            <a:r>
              <a:rPr lang="en-US" sz="2400" dirty="0" err="1" smtClean="0"/>
              <a:t>sq.ft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RERA ID           - UPRERAPRJ17950</a:t>
            </a:r>
            <a:br>
              <a:rPr lang="en-US" sz="2400" dirty="0" smtClean="0"/>
            </a:br>
            <a:r>
              <a:rPr lang="en-US" sz="2400" dirty="0" smtClean="0"/>
              <a:t>Location          - Sector </a:t>
            </a:r>
            <a:r>
              <a:rPr lang="en-US" sz="2400" dirty="0" smtClean="0"/>
              <a:t>12</a:t>
            </a:r>
            <a:r>
              <a:rPr lang="en-US" sz="2400" smtClean="0"/>
              <a:t>, Greater </a:t>
            </a:r>
            <a:r>
              <a:rPr lang="en-US" sz="2400" dirty="0" err="1" smtClean="0"/>
              <a:t>Noida</a:t>
            </a:r>
            <a:r>
              <a:rPr lang="en-US" sz="2400" dirty="0" smtClean="0"/>
              <a:t>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- </a:t>
            </a:r>
            <a:r>
              <a:rPr lang="en-US" sz="1400" dirty="0" smtClean="0"/>
              <a:t>&lt;</a:t>
            </a:r>
            <a:r>
              <a:rPr lang="en-US" sz="1400" dirty="0" err="1" smtClean="0"/>
              <a:t>iframe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="https://www.google.com/maps/embed?pb=!1m18!1m12!1m3!1d3502.907052199064!2d77.44899835036895!3d28.602565092101834!2m3!1f0!2f0!3f0!3m2!1i1024!2i768!4f13.1!3m3!1m2!1s0x390cee63cec82b53%3A0xce8c253846aa1a81!2sSaya%20South%20X!5e0!3m2!1sen!2sin!4v1584599004118!5m2!1sen!2sin" width="600" height="450" </a:t>
            </a:r>
            <a:r>
              <a:rPr lang="en-US" sz="1400" dirty="0" err="1" smtClean="0"/>
              <a:t>frameborder</a:t>
            </a:r>
            <a:r>
              <a:rPr lang="en-US" sz="1400" dirty="0" smtClean="0"/>
              <a:t>="0" style="border:0;" </a:t>
            </a:r>
            <a:r>
              <a:rPr lang="en-US" sz="1400" dirty="0" err="1" smtClean="0"/>
              <a:t>allowfullscreen</a:t>
            </a:r>
            <a:r>
              <a:rPr lang="en-US" sz="1400" dirty="0" smtClean="0"/>
              <a:t>="" aria-hidden="false" </a:t>
            </a:r>
            <a:r>
              <a:rPr lang="en-US" sz="1400" dirty="0" err="1" smtClean="0"/>
              <a:t>tabindex</a:t>
            </a:r>
            <a:r>
              <a:rPr lang="en-US" sz="1400" dirty="0" smtClean="0"/>
              <a:t>="0"&gt;&lt;/</a:t>
            </a:r>
            <a:r>
              <a:rPr lang="en-US" sz="1400" dirty="0" err="1" smtClean="0"/>
              <a:t>iframe</a:t>
            </a:r>
            <a:r>
              <a:rPr lang="en-US" sz="1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FEATURES </a:t>
            </a:r>
          </a:p>
          <a:p>
            <a:r>
              <a:rPr lang="en-US" dirty="0" smtClean="0"/>
              <a:t>Multiple entries and exits, provision for ATM Kiosks, help desk and information centre, </a:t>
            </a:r>
          </a:p>
          <a:p>
            <a:r>
              <a:rPr lang="en-US" dirty="0" smtClean="0"/>
              <a:t>Smoke detectors and firefighting system/ sprinklers as per NBC/ Fire approval,</a:t>
            </a:r>
          </a:p>
          <a:p>
            <a:r>
              <a:rPr lang="en-US" dirty="0" smtClean="0"/>
              <a:t> Provision for mechanical car parking space across 2 levels 3 side open retail right at the round about with excellent frontage 130m and 60 m,</a:t>
            </a:r>
          </a:p>
          <a:p>
            <a:r>
              <a:rPr lang="en-US" dirty="0" smtClean="0"/>
              <a:t> Road Lifestyle Retail</a:t>
            </a:r>
          </a:p>
          <a:p>
            <a:r>
              <a:rPr lang="en-US" dirty="0" smtClean="0"/>
              <a:t>Anchor Stores </a:t>
            </a:r>
          </a:p>
          <a:p>
            <a:r>
              <a:rPr lang="en-US" dirty="0" smtClean="0"/>
              <a:t>Gourmet Dining </a:t>
            </a:r>
          </a:p>
          <a:p>
            <a:r>
              <a:rPr lang="en-US" dirty="0" smtClean="0"/>
              <a:t>6 Screen Multiplex Leisure </a:t>
            </a:r>
          </a:p>
          <a:p>
            <a:r>
              <a:rPr lang="en-US" dirty="0" smtClean="0"/>
              <a:t>Managed Studios</a:t>
            </a:r>
          </a:p>
          <a:p>
            <a:r>
              <a:rPr lang="en-US" dirty="0" smtClean="0"/>
              <a:t> Smart Offices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Located at the junction of 60 m wide </a:t>
            </a:r>
            <a:r>
              <a:rPr lang="en-US" sz="2800" dirty="0" err="1" smtClean="0"/>
              <a:t>Gautam</a:t>
            </a:r>
            <a:r>
              <a:rPr lang="en-US" sz="2800" dirty="0" smtClean="0"/>
              <a:t> Buddha Road and 130 m wide </a:t>
            </a:r>
            <a:r>
              <a:rPr lang="en-US" sz="2800" dirty="0" err="1" smtClean="0"/>
              <a:t>Noida</a:t>
            </a:r>
            <a:r>
              <a:rPr lang="en-US" sz="2800" dirty="0" smtClean="0"/>
              <a:t>-Greater </a:t>
            </a:r>
            <a:r>
              <a:rPr lang="en-US" sz="2800" dirty="0" err="1" smtClean="0"/>
              <a:t>Noida</a:t>
            </a:r>
            <a:r>
              <a:rPr lang="en-US" sz="2800" dirty="0" smtClean="0"/>
              <a:t> Link Road connecting </a:t>
            </a:r>
            <a:r>
              <a:rPr lang="en-US" sz="2800" dirty="0" err="1" smtClean="0"/>
              <a:t>Taj</a:t>
            </a:r>
            <a:r>
              <a:rPr lang="en-US" sz="2800" dirty="0" smtClean="0"/>
              <a:t> Expressway, NH-24, </a:t>
            </a:r>
            <a:r>
              <a:rPr lang="en-US" sz="2800" dirty="0" err="1" smtClean="0"/>
              <a:t>Noida</a:t>
            </a:r>
            <a:r>
              <a:rPr lang="en-US" sz="2800" dirty="0" smtClean="0"/>
              <a:t>, Delhi, Western UP and Ghaziabad</a:t>
            </a:r>
          </a:p>
          <a:p>
            <a:r>
              <a:rPr lang="en-US" sz="2800" dirty="0" smtClean="0"/>
              <a:t>Within walking distance of residential development of over 2200 acres within 6 km of radius 15 </a:t>
            </a:r>
            <a:r>
              <a:rPr lang="en-US" sz="2800" dirty="0" err="1" smtClean="0"/>
              <a:t>mins</a:t>
            </a:r>
            <a:r>
              <a:rPr lang="en-US" sz="2800" dirty="0" smtClean="0"/>
              <a:t>. drive from </a:t>
            </a:r>
            <a:r>
              <a:rPr lang="en-US" sz="2800" dirty="0" err="1" smtClean="0"/>
              <a:t>Pari</a:t>
            </a:r>
            <a:r>
              <a:rPr lang="en-US" sz="2800" dirty="0" smtClean="0"/>
              <a:t> </a:t>
            </a:r>
            <a:r>
              <a:rPr lang="en-US" sz="2800" dirty="0" err="1" smtClean="0"/>
              <a:t>Chowk</a:t>
            </a:r>
            <a:r>
              <a:rPr lang="en-US" sz="2800" dirty="0" smtClean="0"/>
              <a:t>, Sec?18 Atta Market, </a:t>
            </a:r>
            <a:r>
              <a:rPr lang="en-US" sz="2800" dirty="0" err="1" smtClean="0"/>
              <a:t>Noida</a:t>
            </a:r>
            <a:r>
              <a:rPr lang="en-US" sz="2800" dirty="0" smtClean="0"/>
              <a:t> and </a:t>
            </a:r>
            <a:r>
              <a:rPr lang="en-US" sz="2800" dirty="0" err="1" smtClean="0"/>
              <a:t>Indirapuram</a:t>
            </a:r>
            <a:endParaRPr lang="en-US" sz="2800" dirty="0" smtClean="0"/>
          </a:p>
          <a:p>
            <a:r>
              <a:rPr lang="en-US" sz="2800" dirty="0" smtClean="0"/>
              <a:t>Expected 4,00,000 families in the vicinity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SAYA SOUTH X Possession     -   Dec, 2022 Price                -  ₹ 50 Lac - 1 Cr  Super Area     - 300 sq.ft. - 600  sq.ft. RERA ID           - UPRERAPRJ17950 Location          - Sector 12, Greater Noida, UP Youtube Link -    CODE FOR MAP - &lt;iframe src="https://www.google.com/maps/embed?pb=!1m18!1m12!1m3!1d3502.907052199064!2d77.44899835036895!3d28.602565092101834!2m3!1f0!2f0!3f0!3m2!1i1024!2i768!4f13.1!3m3!1m2!1s0x390cee63cec82b53%3A0xce8c253846aa1a81!2sSaya%20South%20X!5e0!3m2!1sen!2sin!4v1584599004118!5m2!1sen!2sin" width="600" height="450" frameborder="0" style="border:0;" allowfullscreen="" aria-hidden="false" tabindex="0"&gt;&lt;/iframe&gt; </vt:lpstr>
      <vt:lpstr>About</vt:lpstr>
      <vt:lpstr>LOCATION HIGHLIGHTS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15</cp:revision>
  <dcterms:created xsi:type="dcterms:W3CDTF">2006-08-16T00:00:00Z</dcterms:created>
  <dcterms:modified xsi:type="dcterms:W3CDTF">2020-03-19T06:24:26Z</dcterms:modified>
</cp:coreProperties>
</file>