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0" r:id="rId7"/>
    <p:sldId id="271" r:id="rId8"/>
    <p:sldId id="272" r:id="rId9"/>
    <p:sldId id="273" r:id="rId10"/>
    <p:sldId id="258" r:id="rId11"/>
    <p:sldId id="261" r:id="rId12"/>
    <p:sldId id="270" r:id="rId13"/>
    <p:sldId id="274" r:id="rId14"/>
    <p:sldId id="27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5/17/2022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198479"/>
            <a:ext cx="7679467" cy="1523129"/>
          </a:xfrm>
        </p:spPr>
        <p:txBody>
          <a:bodyPr/>
          <a:lstStyle/>
          <a:p>
            <a:r>
              <a:rPr lang="en-US" sz="7200" dirty="0"/>
              <a:t>PlayStation cards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/>
              <a:t>Student : </a:t>
            </a:r>
            <a:r>
              <a:rPr lang="en-US" sz="2000" dirty="0" err="1"/>
              <a:t>Issam</a:t>
            </a:r>
            <a:r>
              <a:rPr lang="en-US" sz="2000" dirty="0"/>
              <a:t> </a:t>
            </a:r>
            <a:r>
              <a:rPr lang="en-US" sz="2000" dirty="0" err="1"/>
              <a:t>fiaz</a:t>
            </a:r>
            <a:r>
              <a:rPr lang="en-US" sz="2000" dirty="0"/>
              <a:t> / Essam </a:t>
            </a:r>
            <a:r>
              <a:rPr lang="en-US" sz="2000" dirty="0" err="1"/>
              <a:t>sahal</a:t>
            </a:r>
            <a:r>
              <a:rPr lang="en-US" sz="2000" dirty="0"/>
              <a:t> </a:t>
            </a:r>
            <a:r>
              <a:rPr lang="en-US" sz="2000" dirty="0" err="1"/>
              <a:t>Ghabbani</a:t>
            </a:r>
            <a:r>
              <a:rPr lang="en-US" sz="2000" dirty="0"/>
              <a:t> Alwaleed Khaled / </a:t>
            </a:r>
            <a:r>
              <a:rPr lang="en-US" sz="2000" dirty="0" err="1"/>
              <a:t>musab</a:t>
            </a:r>
            <a:r>
              <a:rPr lang="en-US" sz="2000" dirty="0"/>
              <a:t> </a:t>
            </a:r>
            <a:r>
              <a:rPr lang="en-US" sz="2000" dirty="0" err="1"/>
              <a:t>salawati</a:t>
            </a: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Supervisor: Dr. Jamal ALOTAIBI  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AF38-AA33-416F-BDB3-E8AB3A50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Html</a:t>
            </a:r>
            <a:endParaRPr lang="ar-S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1AE916-BBC7-49F7-A403-18B7B7F6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A7F75-E13C-4C19-8313-98B0C0D57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08" y="1391715"/>
            <a:ext cx="6865620" cy="461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306FD-E2A7-4265-B2E0-3D93E21A9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762" y="3292173"/>
            <a:ext cx="6431280" cy="16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7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748C-EE6E-4B3E-A0C3-FB4E5104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</a:t>
            </a:r>
            <a:endParaRPr lang="ar-S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48FF03-EB6E-424A-BE01-34B5D394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191BFE-3DAC-4AFA-8187-3936D5C00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62" y="1029607"/>
            <a:ext cx="7581802" cy="574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35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186" y="1963455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PlayStation cards implement the following: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145" y="3159346"/>
            <a:ext cx="6772345" cy="2364376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HTML </a:t>
            </a:r>
          </a:p>
          <a:p>
            <a:pPr algn="l"/>
            <a:r>
              <a:rPr lang="en-US" sz="3200" dirty="0"/>
              <a:t>CSS </a:t>
            </a:r>
          </a:p>
          <a:p>
            <a:pPr algn="l"/>
            <a:r>
              <a:rPr lang="en-US" sz="3200" dirty="0"/>
              <a:t>JAVASCRIPT </a:t>
            </a:r>
          </a:p>
          <a:p>
            <a:pPr algn="l"/>
            <a:r>
              <a:rPr lang="en-US" sz="3200" dirty="0"/>
              <a:t>PHP </a:t>
            </a:r>
          </a:p>
          <a:p>
            <a:pPr algn="l"/>
            <a:r>
              <a:rPr lang="en-US" sz="3200" dirty="0"/>
              <a:t>MYSQL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C80EC4-3446-4636-84D3-E408ABF39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665" y="3496182"/>
            <a:ext cx="7487190" cy="23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97" y="486054"/>
            <a:ext cx="7781544" cy="859055"/>
          </a:xfrm>
        </p:spPr>
        <p:txBody>
          <a:bodyPr/>
          <a:lstStyle/>
          <a:p>
            <a:r>
              <a:rPr lang="en-US" dirty="0"/>
              <a:t>Home Page: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DE6E86-F858-45D6-9C6E-2DCDBA4F2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530" y="3124966"/>
            <a:ext cx="4539238" cy="35552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DCA917-2DC2-456A-98F7-50A1DCE8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63" y="1290690"/>
            <a:ext cx="7182035" cy="547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1DAA-653B-4400-AE56-CAB05944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Store:  </a:t>
            </a:r>
            <a:endParaRPr lang="ar-S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3CE5D2-A820-4DDC-8CB5-42E96D55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6DBCA-DAE6-4B56-A520-58B47F491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2" y="1078456"/>
            <a:ext cx="8940849" cy="5852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35B9A2-38AA-47AE-B33B-22B8ED848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01" y="1305016"/>
            <a:ext cx="6289567" cy="349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5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327E-F327-4DE1-9131-FFDF177E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Store: </a:t>
            </a:r>
            <a:endParaRPr lang="ar-S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975C5A-9300-4501-9C80-77215F60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2BC8E-FE8C-48A4-95DF-C7AE42A79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1078456"/>
            <a:ext cx="7386391" cy="5656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F7041-4CD6-41BF-8DCC-F0AC3231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982" y="1078456"/>
            <a:ext cx="5374018" cy="464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9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333F-6869-4B9E-9D15-EF1851B9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</a:t>
            </a:r>
            <a:endParaRPr lang="ar-S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264A7E-00B3-4611-900B-9AC6B92A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9E000-5D1B-4078-AB28-0EE017C93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857" y="1224873"/>
            <a:ext cx="6106446" cy="5455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8DC47B-7B48-44E6-82ED-A43D2B44A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81" y="1189511"/>
            <a:ext cx="5454204" cy="552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5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396047"/>
            <a:ext cx="11214100" cy="535531"/>
          </a:xfrm>
        </p:spPr>
        <p:txBody>
          <a:bodyPr/>
          <a:lstStyle/>
          <a:p>
            <a:r>
              <a:rPr lang="en-US" dirty="0"/>
              <a:t>Sign up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455F4F-DC1D-48B0-A4B1-AD7BC0991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3" y="1081143"/>
            <a:ext cx="7780285" cy="5599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93B178-DB86-4658-9A18-8F65230D3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79" y="92675"/>
            <a:ext cx="7450621" cy="4149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3095A0-A1A2-4B29-B4B0-4BF3A4336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385" y="3048286"/>
            <a:ext cx="3126062" cy="371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8A91C8-D026-48E4-B163-85D724968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" y="1240852"/>
            <a:ext cx="7252464" cy="5439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C05AC8-D811-4187-B0C5-D874C2EFA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11" y="69399"/>
            <a:ext cx="6101226" cy="39418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18C74A-159D-49AA-918B-FE0F2A263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738" y="3909871"/>
            <a:ext cx="2810772" cy="277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A798-3229-46D7-BE68-622BA734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Logout</a:t>
            </a:r>
            <a:r>
              <a:rPr lang="ar-SA" dirty="0"/>
              <a:t>                                                       </a:t>
            </a:r>
            <a:r>
              <a:rPr lang="en-US" dirty="0"/>
              <a:t>welcome</a:t>
            </a:r>
            <a:endParaRPr lang="ar-S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277EC1-6C01-42D9-AE32-F6A08E3D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86C1B-B04E-4AA5-85CD-89CBAF523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1" y="1138820"/>
            <a:ext cx="6799895" cy="5445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2391BD-E20C-4E4F-851A-BFC929F4D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699" y="1078456"/>
            <a:ext cx="3002280" cy="2095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816158-323B-471D-BB5F-4764CAF74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138" y="3173956"/>
            <a:ext cx="3497924" cy="365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3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</TotalTime>
  <Words>63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Trade Gothic LT Pro</vt:lpstr>
      <vt:lpstr>Trebuchet MS</vt:lpstr>
      <vt:lpstr>Office Theme</vt:lpstr>
      <vt:lpstr>PlayStation cards</vt:lpstr>
      <vt:lpstr>PlayStation cards implement the following:</vt:lpstr>
      <vt:lpstr>Home Page: </vt:lpstr>
      <vt:lpstr>Html Store:  </vt:lpstr>
      <vt:lpstr>JavaScript Store: </vt:lpstr>
      <vt:lpstr>Store</vt:lpstr>
      <vt:lpstr>Sign up </vt:lpstr>
      <vt:lpstr>Log-in</vt:lpstr>
      <vt:lpstr>Logout                                                       welcome</vt:lpstr>
      <vt:lpstr>Main Html</vt:lpstr>
      <vt:lpstr>Css </vt:lpstr>
      <vt:lpstr>Thank You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PlayStation cards</dc:title>
  <dc:creator>٤٤٤٥ غغغع</dc:creator>
  <cp:lastModifiedBy>٤٤٤٥ غغغع</cp:lastModifiedBy>
  <cp:revision>1</cp:revision>
  <dcterms:created xsi:type="dcterms:W3CDTF">2022-05-16T23:37:33Z</dcterms:created>
  <dcterms:modified xsi:type="dcterms:W3CDTF">2022-05-17T00:20:37Z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