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7" r:id="rId6"/>
    <p:sldId id="271" r:id="rId7"/>
    <p:sldId id="268" r:id="rId8"/>
    <p:sldId id="269" r:id="rId9"/>
    <p:sldId id="270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889B592-5695-4E32-9871-314EFA743D3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407817D-E711-49AA-AB4D-EA5867774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89B592-5695-4E32-9871-314EFA743D3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7817D-E711-49AA-AB4D-EA5867774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89B592-5695-4E32-9871-314EFA743D3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7817D-E711-49AA-AB4D-EA5867774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89B592-5695-4E32-9871-314EFA743D3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7817D-E711-49AA-AB4D-EA58677748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89B592-5695-4E32-9871-314EFA743D3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7817D-E711-49AA-AB4D-EA58677748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89B592-5695-4E32-9871-314EFA743D3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7817D-E711-49AA-AB4D-EA58677748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89B592-5695-4E32-9871-314EFA743D3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7817D-E711-49AA-AB4D-EA58677748E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89B592-5695-4E32-9871-314EFA743D3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7817D-E711-49AA-AB4D-EA58677748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89B592-5695-4E32-9871-314EFA743D3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7817D-E711-49AA-AB4D-EA5867774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889B592-5695-4E32-9871-314EFA743D3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7817D-E711-49AA-AB4D-EA58677748E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889B592-5695-4E32-9871-314EFA743D3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07817D-E711-49AA-AB4D-EA58677748E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889B592-5695-4E32-9871-314EFA743D3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407817D-E711-49AA-AB4D-EA58677748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examples/" TargetMode="External"/><Relationship Id="rId2" Type="http://schemas.openxmlformats.org/officeDocument/2006/relationships/hyperlink" Target="https://www.tutorialspoint.com/bootstrap/bootstrap_grid_system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CS383 - </a:t>
            </a:r>
            <a:r>
              <a:rPr lang="en-US" b="1" dirty="0"/>
              <a:t>Enterprise Web Application Development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1: Bootstrap</a:t>
            </a:r>
          </a:p>
          <a:p>
            <a:r>
              <a:rPr lang="en-US" dirty="0" smtClean="0"/>
              <a:t>Part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tutorial on Grid System with examples on: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www.tutorialspoint.com/bootstrap/bootstrap_grid_system.htm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Offline copy of bootstrap/docs/Examples</a:t>
            </a:r>
            <a:r>
              <a:rPr lang="en-US" sz="2000" dirty="0" smtClean="0"/>
              <a:t>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/>
              <a:t> </a:t>
            </a:r>
            <a:r>
              <a:rPr lang="en-US" sz="1400">
                <a:hlinkClick r:id="rId3"/>
              </a:rPr>
              <a:t>https://</a:t>
            </a:r>
            <a:r>
              <a:rPr lang="en-US" sz="1400">
                <a:hlinkClick r:id="rId3"/>
              </a:rPr>
              <a:t>getbootstrap.com/docs/4.0/examples</a:t>
            </a:r>
            <a:r>
              <a:rPr lang="en-US" sz="1400" smtClean="0">
                <a:hlinkClick r:id="rId3"/>
              </a:rPr>
              <a:t>/</a:t>
            </a:r>
            <a:endParaRPr lang="en-US" sz="1400" smtClean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/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7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Containers</a:t>
            </a:r>
          </a:p>
          <a:p>
            <a:pPr lvl="0"/>
            <a:r>
              <a:rPr lang="en-US" dirty="0"/>
              <a:t>Responsive breakpoints</a:t>
            </a:r>
          </a:p>
          <a:p>
            <a:pPr lvl="0"/>
            <a:r>
              <a:rPr lang="en-US" dirty="0" smtClean="0"/>
              <a:t>Grid 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layout elements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Required when using the default Grid system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Can be:</a:t>
            </a:r>
          </a:p>
          <a:p>
            <a:pPr lvl="1"/>
            <a:r>
              <a:rPr lang="en-US" dirty="0" smtClean="0"/>
              <a:t>Responsive Fixed-width</a:t>
            </a:r>
          </a:p>
          <a:p>
            <a:pPr lvl="1"/>
            <a:r>
              <a:rPr lang="en-US" dirty="0" smtClean="0"/>
              <a:t>Fluid-width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Can be nested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/>
              <a:t>Responsive </a:t>
            </a:r>
            <a:r>
              <a:rPr lang="en-US" dirty="0" smtClean="0"/>
              <a:t>Fixed-width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>
                <a:solidFill>
                  <a:srgbClr val="7030A0"/>
                </a:solidFill>
              </a:rPr>
              <a:t>&lt;div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class</a:t>
            </a:r>
            <a:r>
              <a:rPr lang="en-US" dirty="0"/>
              <a:t>="</a:t>
            </a:r>
            <a:r>
              <a:rPr lang="en-US" dirty="0">
                <a:solidFill>
                  <a:srgbClr val="00B050"/>
                </a:solidFill>
              </a:rPr>
              <a:t>container</a:t>
            </a:r>
            <a:r>
              <a:rPr lang="en-US" dirty="0"/>
              <a:t>"</a:t>
            </a:r>
            <a:r>
              <a:rPr lang="en-US" dirty="0">
                <a:solidFill>
                  <a:srgbClr val="7030A0"/>
                </a:solidFill>
              </a:rPr>
              <a:t>&gt;</a:t>
            </a:r>
            <a:r>
              <a:rPr lang="en-US" dirty="0"/>
              <a:t>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&lt;!--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Content here --&gt; </a:t>
            </a:r>
            <a:endParaRPr lang="en-US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rgbClr val="7030A0"/>
                </a:solidFill>
              </a:rPr>
              <a:t>div&gt;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412765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Fluid-width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>
                <a:solidFill>
                  <a:srgbClr val="7030A0"/>
                </a:solidFill>
              </a:rPr>
              <a:t>&lt;div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class</a:t>
            </a:r>
            <a:r>
              <a:rPr lang="en-US" dirty="0"/>
              <a:t>="</a:t>
            </a:r>
            <a:r>
              <a:rPr lang="en-US" dirty="0" smtClean="0">
                <a:solidFill>
                  <a:srgbClr val="00B050"/>
                </a:solidFill>
              </a:rPr>
              <a:t>container-fluid</a:t>
            </a:r>
            <a:r>
              <a:rPr lang="en-US" dirty="0" smtClean="0"/>
              <a:t>"</a:t>
            </a:r>
            <a:r>
              <a:rPr lang="en-US" dirty="0" smtClean="0">
                <a:solidFill>
                  <a:srgbClr val="7030A0"/>
                </a:solidFill>
              </a:rPr>
              <a:t>&gt;</a:t>
            </a:r>
            <a:r>
              <a:rPr lang="en-US" dirty="0" smtClean="0"/>
              <a:t>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&lt;!--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Content here --&gt; </a:t>
            </a:r>
            <a:endParaRPr lang="en-US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rgbClr val="7030A0"/>
                </a:solidFill>
              </a:rPr>
              <a:t>div&gt;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410744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based on minimum viewport </a:t>
            </a:r>
            <a:r>
              <a:rPr lang="en-US" sz="2400" dirty="0" smtClean="0"/>
              <a:t>widths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allow us to scale up elements as the viewport </a:t>
            </a:r>
            <a:r>
              <a:rPr lang="en-US" sz="2400" dirty="0" smtClean="0"/>
              <a:t>changes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Responsive </a:t>
            </a:r>
            <a:r>
              <a:rPr lang="en-US" dirty="0" smtClean="0"/>
              <a:t>breakpoints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17576"/>
              </p:ext>
            </p:extLst>
          </p:nvPr>
        </p:nvGraphicFramePr>
        <p:xfrm>
          <a:off x="381000" y="2875280"/>
          <a:ext cx="8534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685800"/>
                <a:gridCol w="1371600"/>
                <a:gridCol w="35814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Viewport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 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E.g.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Extra small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576px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576px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@media (min-width: 576px)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landscape phones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768px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@media (min-width: 768px)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992px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@media (min-width: 992px)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Desktops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Extra 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1200px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@media (min-width: 1200px)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desktops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6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for content alignment and layout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/>
              <a:t>Built using </a:t>
            </a:r>
            <a:r>
              <a:rPr lang="en-US" dirty="0" smtClean="0"/>
              <a:t>flexbox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Fully responsive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Contains:</a:t>
            </a:r>
          </a:p>
          <a:p>
            <a:pPr lvl="1"/>
            <a:r>
              <a:rPr lang="en-US" dirty="0" smtClean="0"/>
              <a:t>Container(s)</a:t>
            </a:r>
          </a:p>
          <a:p>
            <a:pPr lvl="1"/>
            <a:r>
              <a:rPr lang="en-US" dirty="0" smtClean="0"/>
              <a:t>Row(s)</a:t>
            </a:r>
          </a:p>
          <a:p>
            <a:pPr lvl="1"/>
            <a:r>
              <a:rPr lang="en-US" dirty="0" smtClean="0"/>
              <a:t>Column(s)</a:t>
            </a:r>
          </a:p>
          <a:p>
            <a:pPr marL="393192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5238750" cy="3857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0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options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71728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284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384</TotalTime>
  <Words>154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CS383 - Enterprise Web Application Development </vt:lpstr>
      <vt:lpstr>Content</vt:lpstr>
      <vt:lpstr>Containers</vt:lpstr>
      <vt:lpstr>Containers</vt:lpstr>
      <vt:lpstr>Containers</vt:lpstr>
      <vt:lpstr>Responsive breakpoints</vt:lpstr>
      <vt:lpstr>Grid System</vt:lpstr>
      <vt:lpstr>Grid System</vt:lpstr>
      <vt:lpstr>Grid options</vt:lpstr>
      <vt:lpstr>Notes / 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CS383 - Enterprise Web Application Development</dc:title>
  <dc:creator>safa alshwaiki</dc:creator>
  <cp:lastModifiedBy>safa alshwaiki</cp:lastModifiedBy>
  <cp:revision>23</cp:revision>
  <dcterms:created xsi:type="dcterms:W3CDTF">2018-01-29T22:22:11Z</dcterms:created>
  <dcterms:modified xsi:type="dcterms:W3CDTF">2018-02-06T06:27:32Z</dcterms:modified>
</cp:coreProperties>
</file>