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E58D-A3B8-4508-B2C9-3AE9311627B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B49C-579B-40FE-B660-C95DBC666C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2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E58D-A3B8-4508-B2C9-3AE9311627B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B49C-579B-40FE-B660-C95DBC666C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1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E58D-A3B8-4508-B2C9-3AE9311627B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B49C-579B-40FE-B660-C95DBC666C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5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E58D-A3B8-4508-B2C9-3AE9311627B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B49C-579B-40FE-B660-C95DBC666C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60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E58D-A3B8-4508-B2C9-3AE9311627B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B49C-579B-40FE-B660-C95DBC666C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17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E58D-A3B8-4508-B2C9-3AE9311627B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B49C-579B-40FE-B660-C95DBC666C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93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E58D-A3B8-4508-B2C9-3AE9311627B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B49C-579B-40FE-B660-C95DBC666C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89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E58D-A3B8-4508-B2C9-3AE9311627B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B49C-579B-40FE-B660-C95DBC666C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01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E58D-A3B8-4508-B2C9-3AE9311627B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B49C-579B-40FE-B660-C95DBC666C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7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E58D-A3B8-4508-B2C9-3AE9311627B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ADEB49C-579B-40FE-B660-C95DBC666C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6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E58D-A3B8-4508-B2C9-3AE9311627B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B49C-579B-40FE-B660-C95DBC666C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9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E58D-A3B8-4508-B2C9-3AE9311627B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B49C-579B-40FE-B660-C95DBC666C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9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E58D-A3B8-4508-B2C9-3AE9311627B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B49C-579B-40FE-B660-C95DBC666C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4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E58D-A3B8-4508-B2C9-3AE9311627B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B49C-579B-40FE-B660-C95DBC666C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7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E58D-A3B8-4508-B2C9-3AE9311627B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B49C-579B-40FE-B660-C95DBC666C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0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E58D-A3B8-4508-B2C9-3AE9311627B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B49C-579B-40FE-B660-C95DBC666C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9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E58D-A3B8-4508-B2C9-3AE9311627B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B49C-579B-40FE-B660-C95DBC666C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5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C2E58D-A3B8-4508-B2C9-3AE9311627B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DEB49C-579B-40FE-B660-C95DBC666C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buntu-fr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8BF71-FF34-46F1-A19F-3E28294CE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508" y="2724151"/>
            <a:ext cx="8574622" cy="2616199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   </a:t>
            </a:r>
            <a:r>
              <a:rPr lang="en-US" sz="9600" b="1" u="sng" dirty="0"/>
              <a:t>Linux</a:t>
            </a:r>
            <a:br>
              <a:rPr lang="en-US" sz="9600" dirty="0"/>
            </a:br>
            <a:endParaRPr lang="en-US" sz="9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C2C64C-169A-48D9-85DB-6F4E4C7E2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28072" y="3753908"/>
            <a:ext cx="6987645" cy="1388534"/>
          </a:xfrm>
        </p:spPr>
        <p:txBody>
          <a:bodyPr/>
          <a:lstStyle/>
          <a:p>
            <a:endParaRPr lang="es-ES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Nabil </a:t>
            </a:r>
            <a:r>
              <a:rPr lang="en-US" sz="4000" b="1" dirty="0" err="1">
                <a:solidFill>
                  <a:schemeClr val="accent1">
                    <a:lumMod val="50000"/>
                  </a:schemeClr>
                </a:solidFill>
              </a:rPr>
              <a:t>Chaouki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F3B156-8CB2-477C-9872-EC3A6FE56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1" y="4448175"/>
            <a:ext cx="3048000" cy="2409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F749608-5D3C-4831-BBFE-AA42C300C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96" y="184145"/>
            <a:ext cx="3110787" cy="311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8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F9BE9-DFB4-424A-B9E8-54A68DCA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A802CE8-5AA9-4EF5-9F64-CCE51F561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16" y="590550"/>
            <a:ext cx="9991808" cy="5124450"/>
          </a:xfrm>
        </p:spPr>
      </p:pic>
    </p:spTree>
    <p:extLst>
      <p:ext uri="{BB962C8B-B14F-4D97-AF65-F5344CB8AC3E}">
        <p14:creationId xmlns:p14="http://schemas.microsoft.com/office/powerpoint/2010/main" val="406096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A3FC2-617F-4CB7-973D-D83FC739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>
                <a:solidFill>
                  <a:srgbClr val="FF0000"/>
                </a:solidFill>
              </a:rPr>
              <a:t>C'est</a:t>
            </a:r>
            <a:r>
              <a:rPr lang="en-US" u="sng" dirty="0">
                <a:solidFill>
                  <a:srgbClr val="FF0000"/>
                </a:solidFill>
              </a:rPr>
              <a:t> quoi Linux ?</a:t>
            </a:r>
            <a:br>
              <a:rPr lang="en-US" u="sng" dirty="0">
                <a:solidFill>
                  <a:srgbClr val="FF0000"/>
                </a:solidFill>
              </a:rPr>
            </a:b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DB72A1-48FC-4415-8CF6-2745B46ED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/>
          <a:lstStyle/>
          <a:p>
            <a:r>
              <a:rPr lang="fr-FR" dirty="0"/>
              <a:t>Linux est un système d'exploitation, tout comme Windows ou </a:t>
            </a:r>
            <a:r>
              <a:rPr lang="fr-FR" dirty="0" err="1"/>
              <a:t>MacOS</a:t>
            </a:r>
            <a:r>
              <a:rPr lang="fr-FR" dirty="0"/>
              <a:t> X. Il permet de travailler comme on le ferait sous Windows. Mais il fonctionne différemment.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7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1330A-90A2-4752-8537-E40F0659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22F6B7-B91B-400B-AEF2-088BDB7A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a l'habitude de dire que Linux est un système d'exploitation. En réalité, Linux, c'est uniquement le </a:t>
            </a:r>
            <a:r>
              <a:rPr lang="fr-FR" dirty="0" err="1"/>
              <a:t>coeur</a:t>
            </a:r>
            <a:r>
              <a:rPr lang="fr-FR" dirty="0"/>
              <a:t> (on dit le "noyau") du système d'exploitation GNU/Linux. (Les </a:t>
            </a:r>
            <a:r>
              <a:rPr lang="fr-FR" dirty="0" err="1"/>
              <a:t>sytèmes</a:t>
            </a:r>
            <a:r>
              <a:rPr lang="fr-FR" dirty="0"/>
              <a:t> d'exploitation Microsoft Windows NT, 2000 et XP ont également un noyau, mais différent: le noyau NT.)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7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33CAC2-C3F0-499E-A280-950D0790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DF67CA2-5824-4CD5-9581-586FBDD4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noyau s'occupe des basses besognes: la gestion de la mémoire, l'accès aux périphériques (disque dur, lecteur de CD-Rom, clavier, souris, carte graphique...), la gestion du réseau, le partage du temps microprocesseur entre les programmes (multi-tâche),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5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3F6B7-4BBA-4D83-8F13-582299D6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GNU/Linux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5EB64A-B182-4D33-AA4A-B99808F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GNU est un projet qui a apporté des tas d'utilitaires au noyau Linux, tel que le fameux compilateur </a:t>
            </a:r>
            <a:r>
              <a:rPr lang="fr-FR" dirty="0" err="1"/>
              <a:t>gcc</a:t>
            </a:r>
            <a:r>
              <a:rPr lang="fr-FR" dirty="0"/>
              <a:t>, et les milliers d'utilitaires (tar, </a:t>
            </a:r>
            <a:r>
              <a:rPr lang="fr-FR" dirty="0" err="1"/>
              <a:t>tail</a:t>
            </a:r>
            <a:r>
              <a:rPr lang="fr-FR" dirty="0"/>
              <a:t>, man, </a:t>
            </a:r>
            <a:r>
              <a:rPr lang="fr-FR" dirty="0" err="1"/>
              <a:t>bash</a:t>
            </a:r>
            <a:r>
              <a:rPr lang="fr-FR" dirty="0"/>
              <a:t>...).</a:t>
            </a:r>
          </a:p>
          <a:p>
            <a:r>
              <a:rPr lang="fr-FR" dirty="0"/>
              <a:t>Ces utilitaires GNU, associés au noyau Linux, constituent le système d'exploitation GNU/Linux.</a:t>
            </a:r>
          </a:p>
          <a:p>
            <a:r>
              <a:rPr lang="fr-FR" dirty="0"/>
              <a:t>Linux est donc un noyau. GNU est un ensemble de programmes utilitaires. GNU/Linux est le système d'exploitation.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5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9B2B9-1312-479C-9372-57AC2284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2AF5C6FA-E4B6-467D-9AB3-6C16D5B5F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059" y="50256"/>
            <a:ext cx="8605441" cy="5947558"/>
          </a:xfrm>
        </p:spPr>
      </p:pic>
    </p:spTree>
    <p:extLst>
      <p:ext uri="{BB962C8B-B14F-4D97-AF65-F5344CB8AC3E}">
        <p14:creationId xmlns:p14="http://schemas.microsoft.com/office/powerpoint/2010/main" val="11119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29476-924D-4875-9996-8877A5A2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Linux et les autres Unix</a:t>
            </a:r>
            <a:br>
              <a:rPr lang="fr-FR" b="1" u="sng" dirty="0">
                <a:solidFill>
                  <a:srgbClr val="FF0000"/>
                </a:solidFill>
              </a:rPr>
            </a:b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4C6761-A918-4F61-8AE8-220E6CEAB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Linux a été créé par Linus </a:t>
            </a:r>
            <a:r>
              <a:rPr lang="fr-FR" dirty="0" err="1"/>
              <a:t>Torvalds</a:t>
            </a:r>
            <a:r>
              <a:rPr lang="fr-FR" dirty="0"/>
              <a:t> en réaction aux gros Unix commerciaux, qui étaient pour la plupart hors de prix. Le projet GNU a également démarré sur une motivation similaire (</a:t>
            </a:r>
            <a:r>
              <a:rPr lang="fr-FR" b="1" i="1" dirty="0"/>
              <a:t>GNU</a:t>
            </a:r>
            <a:r>
              <a:rPr lang="fr-FR" dirty="0"/>
              <a:t> signifie: "</a:t>
            </a:r>
            <a:r>
              <a:rPr lang="fr-FR" b="1" i="1" dirty="0"/>
              <a:t>G</a:t>
            </a:r>
            <a:r>
              <a:rPr lang="fr-FR" i="1" dirty="0"/>
              <a:t>NU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b="1" i="1" dirty="0"/>
              <a:t>N</a:t>
            </a:r>
            <a:r>
              <a:rPr lang="fr-FR" i="1" dirty="0"/>
              <a:t>ot </a:t>
            </a:r>
            <a:r>
              <a:rPr lang="fr-FR" b="1" i="1" dirty="0"/>
              <a:t>U</a:t>
            </a:r>
            <a:r>
              <a:rPr lang="fr-FR" i="1" dirty="0"/>
              <a:t>nix</a:t>
            </a:r>
            <a:r>
              <a:rPr lang="fr-FR" dirty="0"/>
              <a:t>").</a:t>
            </a:r>
          </a:p>
          <a:p>
            <a:r>
              <a:rPr lang="fr-FR" dirty="0"/>
              <a:t>On dit que Linux est un système d'exploitation </a:t>
            </a:r>
            <a:r>
              <a:rPr lang="fr-FR" i="1" dirty="0"/>
              <a:t>libre</a:t>
            </a:r>
            <a:r>
              <a:rPr lang="fr-FR" dirty="0"/>
              <a:t>, c'est à dire que vous êtes libre de l'utiliser, le modifier et le </a:t>
            </a:r>
            <a:r>
              <a:rPr lang="fr-FR" dirty="0" err="1"/>
              <a:t>re-distribuer</a:t>
            </a:r>
            <a:r>
              <a:rPr lang="fr-FR" dirty="0"/>
              <a:t> (ce qui n'est pas le cas d'Unix, ni de Windows ou </a:t>
            </a:r>
            <a:r>
              <a:rPr lang="fr-FR" dirty="0" err="1"/>
              <a:t>MacOS</a:t>
            </a:r>
            <a:r>
              <a:rPr lang="fr-FR" dirty="0"/>
              <a:t> X).</a:t>
            </a:r>
          </a:p>
          <a:p>
            <a:r>
              <a:rPr lang="fr-FR" dirty="0"/>
              <a:t>Ces Unix existent encore de nos jours et sont toujours vendus: </a:t>
            </a:r>
            <a:r>
              <a:rPr lang="fr-FR" i="1" dirty="0"/>
              <a:t>HP-UX</a:t>
            </a:r>
            <a:r>
              <a:rPr lang="fr-FR" dirty="0"/>
              <a:t> (l'Unix de Hewlett-Packard), </a:t>
            </a:r>
            <a:r>
              <a:rPr lang="fr-FR" i="1" dirty="0"/>
              <a:t>AIX</a:t>
            </a:r>
            <a:r>
              <a:rPr lang="fr-FR" dirty="0"/>
              <a:t> (l'Unix d'IBM), </a:t>
            </a:r>
            <a:r>
              <a:rPr lang="fr-FR" i="1" dirty="0"/>
              <a:t>Solaris</a:t>
            </a:r>
            <a:r>
              <a:rPr lang="fr-FR" dirty="0"/>
              <a:t> (l'Unix de Sun), </a:t>
            </a:r>
            <a:r>
              <a:rPr lang="fr-FR" i="1" dirty="0"/>
              <a:t>IRIX</a:t>
            </a:r>
            <a:r>
              <a:rPr lang="fr-FR" dirty="0"/>
              <a:t> (l'Unix de Silicon Graphics)...</a:t>
            </a:r>
          </a:p>
        </p:txBody>
      </p:sp>
    </p:spTree>
    <p:extLst>
      <p:ext uri="{BB962C8B-B14F-4D97-AF65-F5344CB8AC3E}">
        <p14:creationId xmlns:p14="http://schemas.microsoft.com/office/powerpoint/2010/main" val="150407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FC2DDC-C66E-4D15-814E-B754C62EC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/>
          <a:lstStyle/>
          <a:p>
            <a:r>
              <a:rPr lang="fr-FR" dirty="0"/>
              <a:t>Unix est une marque déposée, et toute entreprise qui souhaite créer un système d'exploitation estampillé "</a:t>
            </a:r>
            <a:r>
              <a:rPr lang="fr-FR" i="1" dirty="0"/>
              <a:t>Unix</a:t>
            </a:r>
            <a:r>
              <a:rPr lang="fr-FR" dirty="0"/>
              <a:t>" doit respecter un certain nombre de règles strictes.</a:t>
            </a:r>
          </a:p>
          <a:p>
            <a:r>
              <a:rPr lang="fr-FR" dirty="0"/>
              <a:t>De par sa gratuité, son ouverture et ses performances, Linux gagne en popularité par rapport aux autres Unix. Même les grosses sociétés qui faisaient leur propre Unix s'y mettent ! (comme IBM, Sun, HP, SGI...)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5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BEE6B-BE97-4A31-8C56-7034AE3F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rgbClr val="FF0000"/>
                </a:solidFill>
              </a:rPr>
              <a:t>Ubuntu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13432C-0F55-4896-A799-41EE12F924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0" y="3767434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8E4217-CA27-43A4-9345-A72D1B133A89}"/>
              </a:ext>
            </a:extLst>
          </p:cNvPr>
          <p:cNvSpPr/>
          <p:nvPr/>
        </p:nvSpPr>
        <p:spPr>
          <a:xfrm>
            <a:off x="885826" y="3090565"/>
            <a:ext cx="111442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i="1" dirty="0">
                <a:latin typeface="Arial" panose="020B0604020202020204" pitchFamily="34" charset="0"/>
                <a:hlinkClick r:id="rId2"/>
              </a:rPr>
              <a:t>Ubuntu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est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une</a:t>
            </a:r>
            <a:r>
              <a:rPr lang="en-US" altLang="en-US" dirty="0">
                <a:latin typeface="Arial" panose="020B0604020202020204" pitchFamily="34" charset="0"/>
              </a:rPr>
              <a:t> formidable distribution, qui </a:t>
            </a:r>
            <a:r>
              <a:rPr lang="en-US" altLang="en-US" dirty="0" err="1">
                <a:latin typeface="Arial" panose="020B0604020202020204" pitchFamily="34" charset="0"/>
              </a:rPr>
              <a:t>peut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soit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être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utilisée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comme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Knoppix</a:t>
            </a:r>
            <a:r>
              <a:rPr lang="en-US" altLang="en-US" dirty="0">
                <a:latin typeface="Arial" panose="020B0604020202020204" pitchFamily="34" charset="0"/>
              </a:rPr>
              <a:t> (sans </a:t>
            </a:r>
            <a:r>
              <a:rPr lang="en-US" altLang="en-US" dirty="0" err="1">
                <a:latin typeface="Arial" panose="020B0604020202020204" pitchFamily="34" charset="0"/>
              </a:rPr>
              <a:t>rien</a:t>
            </a:r>
            <a:r>
              <a:rPr lang="en-US" altLang="en-US" dirty="0">
                <a:latin typeface="Arial" panose="020B0604020202020204" pitchFamily="34" charset="0"/>
              </a:rPr>
              <a:t> installer), </a:t>
            </a:r>
            <a:r>
              <a:rPr lang="en-US" altLang="en-US" dirty="0" err="1">
                <a:latin typeface="Arial" panose="020B0604020202020204" pitchFamily="34" charset="0"/>
              </a:rPr>
              <a:t>soit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installée</a:t>
            </a:r>
            <a:r>
              <a:rPr lang="en-US" altLang="en-US" dirty="0">
                <a:latin typeface="Arial" panose="020B0604020202020204" pitchFamily="34" charset="0"/>
              </a:rPr>
              <a:t> sur </a:t>
            </a:r>
            <a:r>
              <a:rPr lang="en-US" altLang="en-US" dirty="0" err="1">
                <a:latin typeface="Arial" panose="020B0604020202020204" pitchFamily="34" charset="0"/>
              </a:rPr>
              <a:t>disque</a:t>
            </a:r>
            <a:r>
              <a:rPr lang="en-US" altLang="en-US" dirty="0">
                <a:latin typeface="Arial" panose="020B0604020202020204" pitchFamily="34" charset="0"/>
              </a:rPr>
              <a:t> dur. </a:t>
            </a:r>
            <a:r>
              <a:rPr lang="en-US" altLang="en-US" dirty="0" err="1">
                <a:latin typeface="Arial" panose="020B0604020202020204" pitchFamily="34" charset="0"/>
              </a:rPr>
              <a:t>L'interface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est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très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propre</a:t>
            </a:r>
            <a:r>
              <a:rPr lang="en-US" altLang="en-US" dirty="0">
                <a:latin typeface="Arial" panose="020B0604020202020204" pitchFamily="34" charset="0"/>
              </a:rPr>
              <a:t> et simple à </a:t>
            </a:r>
            <a:r>
              <a:rPr lang="en-US" altLang="en-US" dirty="0" err="1">
                <a:latin typeface="Arial" panose="020B0604020202020204" pitchFamily="34" charset="0"/>
              </a:rPr>
              <a:t>utiliser</a:t>
            </a:r>
            <a:r>
              <a:rPr lang="en-US" altLang="en-US" dirty="0">
                <a:latin typeface="Arial" panose="020B0604020202020204" pitchFamily="34" charset="0"/>
              </a:rPr>
              <a:t>. Une </a:t>
            </a:r>
            <a:r>
              <a:rPr lang="en-US" altLang="en-US" dirty="0" err="1">
                <a:latin typeface="Arial" panose="020B0604020202020204" pitchFamily="34" charset="0"/>
              </a:rPr>
              <a:t>fois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installée</a:t>
            </a:r>
            <a:r>
              <a:rPr lang="en-US" altLang="en-US" dirty="0">
                <a:latin typeface="Arial" panose="020B0604020202020204" pitchFamily="34" charset="0"/>
              </a:rPr>
              <a:t>, on </a:t>
            </a:r>
            <a:r>
              <a:rPr lang="en-US" altLang="en-US" dirty="0" err="1">
                <a:latin typeface="Arial" panose="020B0604020202020204" pitchFamily="34" charset="0"/>
              </a:rPr>
              <a:t>peut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avoir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accès</a:t>
            </a:r>
            <a:r>
              <a:rPr lang="en-US" altLang="en-US" dirty="0">
                <a:latin typeface="Arial" panose="020B0604020202020204" pitchFamily="34" charset="0"/>
              </a:rPr>
              <a:t> à des </a:t>
            </a:r>
            <a:r>
              <a:rPr lang="en-US" altLang="en-US" dirty="0" err="1">
                <a:latin typeface="Arial" panose="020B0604020202020204" pitchFamily="34" charset="0"/>
              </a:rPr>
              <a:t>centaines</a:t>
            </a:r>
            <a:r>
              <a:rPr lang="en-US" altLang="en-US" dirty="0">
                <a:latin typeface="Arial" panose="020B0604020202020204" pitchFamily="34" charset="0"/>
              </a:rPr>
              <a:t> de </a:t>
            </a:r>
            <a:r>
              <a:rPr lang="en-US" altLang="en-US" dirty="0" err="1">
                <a:latin typeface="Arial" panose="020B0604020202020204" pitchFamily="34" charset="0"/>
              </a:rPr>
              <a:t>logiciels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supplémentaires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en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quelques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clics</a:t>
            </a:r>
            <a:r>
              <a:rPr lang="en-US" altLang="en-US" dirty="0"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55140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69</TotalTime>
  <Words>472</Words>
  <Application>Microsoft Office PowerPoint</Application>
  <PresentationFormat>Grand écran</PresentationFormat>
  <Paragraphs>21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Parallaxe</vt:lpstr>
      <vt:lpstr>   Linux </vt:lpstr>
      <vt:lpstr>C'est quoi Linux ? </vt:lpstr>
      <vt:lpstr>Présentation PowerPoint</vt:lpstr>
      <vt:lpstr>Présentation PowerPoint</vt:lpstr>
      <vt:lpstr>GNU/Linux</vt:lpstr>
      <vt:lpstr>Présentation PowerPoint</vt:lpstr>
      <vt:lpstr>Linux et les autres Unix </vt:lpstr>
      <vt:lpstr>Présentation PowerPoint</vt:lpstr>
      <vt:lpstr>Ubuntu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N-Workstation</dc:creator>
  <cp:lastModifiedBy>N-Workstation</cp:lastModifiedBy>
  <cp:revision>7</cp:revision>
  <dcterms:created xsi:type="dcterms:W3CDTF">2019-12-12T16:35:27Z</dcterms:created>
  <dcterms:modified xsi:type="dcterms:W3CDTF">2019-12-12T17:45:15Z</dcterms:modified>
</cp:coreProperties>
</file>