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B714B4-920F-45E5-9192-1E99C19855A6}" type="datetimeFigureOut">
              <a:rPr lang="fr-MA" smtClean="0"/>
              <a:t>11/06/2019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83C77A-57B7-440E-8369-24E536CE5F76}" type="slidenum">
              <a:rPr lang="fr-MA" smtClean="0"/>
              <a:t>‹N°›</a:t>
            </a:fld>
            <a:endParaRPr lang="fr-M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5804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14B4-920F-45E5-9192-1E99C19855A6}" type="datetimeFigureOut">
              <a:rPr lang="fr-MA" smtClean="0"/>
              <a:t>11/06/2019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C77A-57B7-440E-8369-24E536CE5F7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30869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14B4-920F-45E5-9192-1E99C19855A6}" type="datetimeFigureOut">
              <a:rPr lang="fr-MA" smtClean="0"/>
              <a:t>11/06/2019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C77A-57B7-440E-8369-24E536CE5F7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30608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14B4-920F-45E5-9192-1E99C19855A6}" type="datetimeFigureOut">
              <a:rPr lang="fr-MA" smtClean="0"/>
              <a:t>11/06/2019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C77A-57B7-440E-8369-24E536CE5F7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54826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B714B4-920F-45E5-9192-1E99C19855A6}" type="datetimeFigureOut">
              <a:rPr lang="fr-MA" smtClean="0"/>
              <a:t>11/06/2019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83C77A-57B7-440E-8369-24E536CE5F76}" type="slidenum">
              <a:rPr lang="fr-MA" smtClean="0"/>
              <a:t>‹N°›</a:t>
            </a:fld>
            <a:endParaRPr lang="fr-M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0466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14B4-920F-45E5-9192-1E99C19855A6}" type="datetimeFigureOut">
              <a:rPr lang="fr-MA" smtClean="0"/>
              <a:t>11/06/2019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C77A-57B7-440E-8369-24E536CE5F7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2638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14B4-920F-45E5-9192-1E99C19855A6}" type="datetimeFigureOut">
              <a:rPr lang="fr-MA" smtClean="0"/>
              <a:t>11/06/2019</a:t>
            </a:fld>
            <a:endParaRPr lang="f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C77A-57B7-440E-8369-24E536CE5F7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91643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14B4-920F-45E5-9192-1E99C19855A6}" type="datetimeFigureOut">
              <a:rPr lang="fr-MA" smtClean="0"/>
              <a:t>11/06/2019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C77A-57B7-440E-8369-24E536CE5F7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79597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14B4-920F-45E5-9192-1E99C19855A6}" type="datetimeFigureOut">
              <a:rPr lang="fr-MA" smtClean="0"/>
              <a:t>11/06/2019</a:t>
            </a:fld>
            <a:endParaRPr lang="fr-M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C77A-57B7-440E-8369-24E536CE5F7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06954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B714B4-920F-45E5-9192-1E99C19855A6}" type="datetimeFigureOut">
              <a:rPr lang="fr-MA" smtClean="0"/>
              <a:t>11/06/2019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83C77A-57B7-440E-8369-24E536CE5F76}" type="slidenum">
              <a:rPr lang="fr-MA" smtClean="0"/>
              <a:t>‹N°›</a:t>
            </a:fld>
            <a:endParaRPr lang="fr-M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963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B714B4-920F-45E5-9192-1E99C19855A6}" type="datetimeFigureOut">
              <a:rPr lang="fr-MA" smtClean="0"/>
              <a:t>11/06/2019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83C77A-57B7-440E-8369-24E536CE5F76}" type="slidenum">
              <a:rPr lang="fr-MA" smtClean="0"/>
              <a:t>‹N°›</a:t>
            </a:fld>
            <a:endParaRPr lang="fr-M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856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3B714B4-920F-45E5-9192-1E99C19855A6}" type="datetimeFigureOut">
              <a:rPr lang="fr-MA" smtClean="0"/>
              <a:t>11/06/2019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83C77A-57B7-440E-8369-24E536CE5F76}" type="slidenum">
              <a:rPr lang="fr-MA" smtClean="0"/>
              <a:t>‹N°›</a:t>
            </a:fld>
            <a:endParaRPr lang="fr-M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507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8B90B-5993-4832-8D34-5E55A4CE3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763" y="1872989"/>
            <a:ext cx="8791575" cy="2387600"/>
          </a:xfrm>
        </p:spPr>
        <p:txBody>
          <a:bodyPr/>
          <a:lstStyle/>
          <a:p>
            <a:r>
              <a:rPr lang="fr-MA" dirty="0"/>
              <a:t>Programmation STRUCTURELLE </a:t>
            </a:r>
          </a:p>
        </p:txBody>
      </p:sp>
    </p:spTree>
    <p:extLst>
      <p:ext uri="{BB962C8B-B14F-4D97-AF65-F5344CB8AC3E}">
        <p14:creationId xmlns:p14="http://schemas.microsoft.com/office/powerpoint/2010/main" val="288557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93142-5FF7-4EE0-B912-D103C907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36" y="618518"/>
            <a:ext cx="9905998" cy="1478570"/>
          </a:xfrm>
        </p:spPr>
        <p:txBody>
          <a:bodyPr/>
          <a:lstStyle/>
          <a:p>
            <a:r>
              <a:rPr lang="fr-MA" b="1" dirty="0"/>
              <a:t>Définition de la programmation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4A5CE1-C6A9-4748-9011-1A950DAB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La programmation, appelée aussi codage, est l'ensemble des activités qui permettent l'écriture des programmes informatiques.</a:t>
            </a:r>
            <a:endParaRPr lang="fr-MA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27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C22F3-017B-4CF1-A48F-A0AFAD36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Etape de création d’un programme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ED239D-8857-4513-9D23-2C331A29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MA" sz="4000" b="1" dirty="0"/>
              <a:t>l’analyse des besoins </a:t>
            </a:r>
          </a:p>
          <a:p>
            <a:r>
              <a:rPr lang="fr-MA" sz="4000" b="1" dirty="0"/>
              <a:t>L’analyse technique</a:t>
            </a:r>
          </a:p>
          <a:p>
            <a:r>
              <a:rPr lang="fr-MA" sz="4000" b="1" dirty="0"/>
              <a:t>le codage</a:t>
            </a:r>
          </a:p>
          <a:p>
            <a:r>
              <a:rPr lang="fr-MA" sz="4000" b="1" dirty="0"/>
              <a:t>Le test </a:t>
            </a:r>
          </a:p>
          <a:p>
            <a:r>
              <a:rPr lang="fr-MA" sz="4000" b="1" dirty="0"/>
              <a:t>La remise</a:t>
            </a:r>
          </a:p>
        </p:txBody>
      </p:sp>
    </p:spTree>
    <p:extLst>
      <p:ext uri="{BB962C8B-B14F-4D97-AF65-F5344CB8AC3E}">
        <p14:creationId xmlns:p14="http://schemas.microsoft.com/office/powerpoint/2010/main" val="281642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202C8-4622-43D8-83D5-0C811084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b="1" dirty="0"/>
              <a:t>Mots clés en relation avec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6F67C4-6E3D-460E-A08A-27344911B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MA" sz="4800" b="1" dirty="0"/>
              <a:t>Algorithme</a:t>
            </a:r>
          </a:p>
          <a:p>
            <a:r>
              <a:rPr lang="fr-MA" sz="4800" b="1" dirty="0"/>
              <a:t>Langage</a:t>
            </a:r>
            <a:r>
              <a:rPr lang="fr-MA" sz="4800" dirty="0"/>
              <a:t> </a:t>
            </a:r>
          </a:p>
          <a:p>
            <a:r>
              <a:rPr lang="fr-MA" sz="4800" b="1" dirty="0"/>
              <a:t>Codage </a:t>
            </a:r>
          </a:p>
        </p:txBody>
      </p:sp>
    </p:spTree>
    <p:extLst>
      <p:ext uri="{BB962C8B-B14F-4D97-AF65-F5344CB8AC3E}">
        <p14:creationId xmlns:p14="http://schemas.microsoft.com/office/powerpoint/2010/main" val="3232307549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28</TotalTime>
  <Words>23</Words>
  <Application>Microsoft Office PowerPoint</Application>
  <PresentationFormat>Grand écran</PresentationFormat>
  <Paragraphs>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Cadrage</vt:lpstr>
      <vt:lpstr>Programmation STRUCTURELLE </vt:lpstr>
      <vt:lpstr>Définition de la programmation </vt:lpstr>
      <vt:lpstr>Etape de création d’un programme </vt:lpstr>
      <vt:lpstr>Mots clés en relation avec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STRUCTURELLE </dc:title>
  <dc:creator>Hamza Kadiri</dc:creator>
  <cp:lastModifiedBy>Stagiaire</cp:lastModifiedBy>
  <cp:revision>4</cp:revision>
  <dcterms:created xsi:type="dcterms:W3CDTF">2019-09-11T10:43:27Z</dcterms:created>
  <dcterms:modified xsi:type="dcterms:W3CDTF">2019-06-11T11:44:14Z</dcterms:modified>
</cp:coreProperties>
</file>