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B970-5A02-4564-A2A9-D77686E0F618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565F-7F17-4970-BDF7-58071081A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76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B970-5A02-4564-A2A9-D77686E0F618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565F-7F17-4970-BDF7-58071081A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03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B970-5A02-4564-A2A9-D77686E0F618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565F-7F17-4970-BDF7-58071081A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04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B970-5A02-4564-A2A9-D77686E0F618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565F-7F17-4970-BDF7-58071081A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2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B970-5A02-4564-A2A9-D77686E0F618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565F-7F17-4970-BDF7-58071081A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26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B970-5A02-4564-A2A9-D77686E0F618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565F-7F17-4970-BDF7-58071081A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96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B970-5A02-4564-A2A9-D77686E0F618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565F-7F17-4970-BDF7-58071081A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17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B970-5A02-4564-A2A9-D77686E0F618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565F-7F17-4970-BDF7-58071081A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93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B970-5A02-4564-A2A9-D77686E0F618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565F-7F17-4970-BDF7-58071081A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32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B970-5A02-4564-A2A9-D77686E0F618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565F-7F17-4970-BDF7-58071081A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23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B970-5A02-4564-A2A9-D77686E0F618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565F-7F17-4970-BDF7-58071081A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3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4B970-5A02-4564-A2A9-D77686E0F618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E565F-7F17-4970-BDF7-58071081A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82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3" y="912475"/>
            <a:ext cx="10374173" cy="549669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604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815" y="1162388"/>
            <a:ext cx="9048368" cy="435292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417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omar zaoujal</dc:creator>
  <cp:lastModifiedBy>omar zaoujal</cp:lastModifiedBy>
  <cp:revision>1</cp:revision>
  <dcterms:created xsi:type="dcterms:W3CDTF">2019-11-21T14:01:29Z</dcterms:created>
  <dcterms:modified xsi:type="dcterms:W3CDTF">2019-11-21T14:02:13Z</dcterms:modified>
</cp:coreProperties>
</file>