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F20EF4-3FD0-4558-BFD1-0F0ED1A21F2C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C4D625-4F63-43FC-AC47-66466C71133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-science.net/definition/4211.html" TargetMode="External"/><Relationship Id="rId2" Type="http://schemas.openxmlformats.org/officeDocument/2006/relationships/hyperlink" Target="https://fr.wikipedia.org/wiki/Programmation_imp%C3%A9r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no-science.net/definition/1088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pannetonpc.net/lexique/lire_langage-de-programmation.html" TargetMode="External"/><Relationship Id="rId2" Type="http://schemas.openxmlformats.org/officeDocument/2006/relationships/hyperlink" Target="http://www.depannetonpc.net/lexique/lire_le-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1640" y="116632"/>
            <a:ext cx="7056784" cy="2736304"/>
          </a:xfrm>
        </p:spPr>
        <p:txBody>
          <a:bodyPr>
            <a:noAutofit/>
          </a:bodyPr>
          <a:lstStyle/>
          <a:p>
            <a:pPr algn="ctr"/>
            <a:r>
              <a:rPr lang="fr-FR" sz="6600" b="1" dirty="0" smtClean="0"/>
              <a:t>Programmation structuré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406640" cy="1752600"/>
          </a:xfrm>
        </p:spPr>
        <p:txBody>
          <a:bodyPr/>
          <a:lstStyle/>
          <a:p>
            <a:pPr algn="l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Créer par : </a:t>
            </a:r>
          </a:p>
          <a:p>
            <a:pPr algn="ctr"/>
            <a:r>
              <a:rPr lang="fr-FR" b="1" dirty="0" err="1" smtClean="0">
                <a:solidFill>
                  <a:schemeClr val="accent5"/>
                </a:solidFill>
              </a:rPr>
              <a:t>Chaimae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Mrabet</a:t>
            </a:r>
            <a:endParaRPr lang="fr-FR" dirty="0" smtClean="0">
              <a:solidFill>
                <a:schemeClr val="accent5"/>
              </a:solidFill>
            </a:endParaRPr>
          </a:p>
          <a:p>
            <a:pPr algn="ctr"/>
            <a:r>
              <a:rPr lang="fr-FR" b="1" dirty="0" smtClean="0">
                <a:solidFill>
                  <a:schemeClr val="accent5"/>
                </a:solidFill>
              </a:rPr>
              <a:t>TDM 102</a:t>
            </a:r>
            <a:endParaRPr lang="fr-F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</a:p>
          <a:p>
            <a:r>
              <a:rPr lang="fr-FR" dirty="0" err="1" smtClean="0"/>
              <a:t>Structur</a:t>
            </a:r>
            <a:endParaRPr lang="fr-FR" dirty="0" smtClean="0"/>
          </a:p>
          <a:p>
            <a:r>
              <a:rPr lang="fr-FR" dirty="0" smtClean="0"/>
              <a:t>Langage c</a:t>
            </a:r>
          </a:p>
          <a:p>
            <a:r>
              <a:rPr lang="fr-FR" dirty="0" err="1" smtClean="0"/>
              <a:t>Dev</a:t>
            </a:r>
            <a:r>
              <a:rPr lang="fr-FR" dirty="0" smtClean="0"/>
              <a:t>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66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8244408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accent5"/>
                </a:solidFill>
              </a:rPr>
              <a:t>Définition de </a:t>
            </a:r>
            <a:r>
              <a:rPr lang="fr-FR" sz="3600" dirty="0">
                <a:solidFill>
                  <a:schemeClr val="accent5"/>
                </a:solidFill>
                <a:effectLst/>
              </a:rPr>
              <a:t>Programmation structurée</a:t>
            </a:r>
            <a:r>
              <a:rPr lang="fr-FR" sz="3200" dirty="0">
                <a:solidFill>
                  <a:schemeClr val="accent5"/>
                </a:solidFill>
                <a:effectLst/>
              </a:rPr>
              <a:t/>
            </a:r>
            <a:br>
              <a:rPr lang="fr-FR" sz="3200" dirty="0">
                <a:solidFill>
                  <a:schemeClr val="accent5"/>
                </a:solidFill>
                <a:effectLst/>
              </a:rPr>
            </a:br>
            <a:endParaRPr lang="fr-FR" sz="3200" dirty="0">
              <a:solidFill>
                <a:schemeClr val="accent5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700808"/>
            <a:ext cx="7776864" cy="4800600"/>
          </a:xfrm>
        </p:spPr>
        <p:txBody>
          <a:bodyPr/>
          <a:lstStyle/>
          <a:p>
            <a:r>
              <a:rPr lang="fr-FR" dirty="0"/>
              <a:t>La </a:t>
            </a:r>
            <a:r>
              <a:rPr lang="fr-FR" b="1" dirty="0" smtClean="0"/>
              <a:t>programmation structurée</a:t>
            </a:r>
            <a:r>
              <a:rPr lang="fr-FR" dirty="0"/>
              <a:t> constitue un sous-ensemble de la </a:t>
            </a:r>
            <a:r>
              <a:rPr lang="fr-FR" dirty="0">
                <a:hlinkClick r:id="rId2" tooltip="Programmation impérative"/>
              </a:rPr>
              <a:t>programmation impérative</a:t>
            </a:r>
            <a:r>
              <a:rPr lang="fr-FR" dirty="0"/>
              <a:t>. C'est un paradigme important de la programmation</a:t>
            </a:r>
            <a:r>
              <a:rPr lang="fr-FR" dirty="0" smtClean="0"/>
              <a:t>,</a:t>
            </a:r>
          </a:p>
          <a:p>
            <a:r>
              <a:rPr lang="fr-FR" dirty="0"/>
              <a:t>Elle est célèbre pour son combat pour la suppression de l'</a:t>
            </a:r>
            <a:r>
              <a:rPr lang="fr-FR" dirty="0">
                <a:hlinkClick r:id="rId3"/>
              </a:rPr>
              <a:t>instruction</a:t>
            </a:r>
            <a:r>
              <a:rPr lang="fr-FR" dirty="0"/>
              <a:t> </a:t>
            </a:r>
            <a:r>
              <a:rPr lang="fr-FR" i="1" dirty="0" err="1"/>
              <a:t>goto</a:t>
            </a:r>
            <a:r>
              <a:rPr lang="fr-FR" dirty="0"/>
              <a:t> ou du moins pour la réduction de son </a:t>
            </a:r>
            <a:r>
              <a:rPr lang="fr-FR" dirty="0">
                <a:hlinkClick r:id="rId4"/>
              </a:rPr>
              <a:t>usage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0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effectLst/>
              </a:rPr>
              <a:t> Les bases de </a:t>
            </a:r>
            <a:r>
              <a:rPr lang="fr-FR" b="1" dirty="0" smtClean="0">
                <a:effectLst/>
              </a:rPr>
              <a:t>la programmation </a:t>
            </a:r>
            <a:r>
              <a:rPr lang="fr-FR" b="1" dirty="0">
                <a:effectLst/>
              </a:rPr>
              <a:t>structurée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programmation structurée repose sur le concept que tout programme peut être développé uniquement à partir de trois constructeurs :</a:t>
            </a:r>
            <a:br>
              <a:rPr lang="fr-FR" dirty="0"/>
            </a:br>
            <a:r>
              <a:rPr lang="fr-FR" dirty="0"/>
              <a:t>• </a:t>
            </a:r>
            <a:r>
              <a:rPr lang="fr-FR" b="1" dirty="0"/>
              <a:t>la séquence</a:t>
            </a:r>
            <a:r>
              <a:rPr lang="fr-FR" dirty="0"/>
              <a:t> (enchaînement en séquence de traitement),</a:t>
            </a:r>
            <a:br>
              <a:rPr lang="fr-FR" dirty="0"/>
            </a:br>
            <a:r>
              <a:rPr lang="fr-FR" dirty="0"/>
              <a:t>• </a:t>
            </a:r>
            <a:r>
              <a:rPr lang="fr-FR" b="1" dirty="0"/>
              <a:t>l'alternative</a:t>
            </a:r>
            <a:r>
              <a:rPr lang="fr-FR" dirty="0"/>
              <a:t> (instruction conditionnelle : traitement permettant d'effectuer un choix),</a:t>
            </a:r>
            <a:br>
              <a:rPr lang="fr-FR" dirty="0"/>
            </a:br>
            <a:r>
              <a:rPr lang="fr-FR" dirty="0"/>
              <a:t>• </a:t>
            </a:r>
            <a:r>
              <a:rPr lang="fr-FR" b="1" dirty="0"/>
              <a:t>la répétition</a:t>
            </a:r>
            <a:r>
              <a:rPr lang="fr-FR" dirty="0"/>
              <a:t> (itération ou boucle : traitement pouvant être reproduit plusieurs fois).</a:t>
            </a:r>
          </a:p>
        </p:txBody>
      </p:sp>
    </p:spTree>
    <p:extLst>
      <p:ext uri="{BB962C8B-B14F-4D97-AF65-F5344CB8AC3E}">
        <p14:creationId xmlns:p14="http://schemas.microsoft.com/office/powerpoint/2010/main" val="2001499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effectLst/>
              </a:rPr>
              <a:t>Algorithme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Un </a:t>
            </a:r>
            <a:r>
              <a:rPr lang="fr-FR" sz="4800" b="1" dirty="0"/>
              <a:t>algorithme</a:t>
            </a:r>
            <a:r>
              <a:rPr lang="fr-FR" sz="4800" dirty="0"/>
              <a:t> est une suite finie et non ambiguë d’opérations ou d'instructions permettant de résoudre une classe de </a:t>
            </a:r>
            <a:r>
              <a:rPr lang="fr-FR" sz="4800" dirty="0" smtClean="0"/>
              <a:t>problèmes.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236773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/>
              <a:t>Langage C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Voir la définition de Le C"/>
              </a:rPr>
              <a:t>Le C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fr-FR" sz="3600" dirty="0"/>
              <a:t>est un </a:t>
            </a:r>
            <a:r>
              <a:rPr lang="fr-FR" sz="3600" dirty="0">
                <a:hlinkClick r:id="rId3" tooltip="Voir la définition de langage de programmation"/>
              </a:rPr>
              <a:t>langage de programmation</a:t>
            </a:r>
            <a:r>
              <a:rPr lang="fr-FR" sz="3600" dirty="0"/>
              <a:t> de bas niveau très </a:t>
            </a:r>
            <a:r>
              <a:rPr lang="fr-FR" sz="3600" dirty="0" smtClean="0"/>
              <a:t>populaire,</a:t>
            </a:r>
            <a:r>
              <a:rPr lang="fr-FR" sz="3600" dirty="0"/>
              <a:t>  Il est portable, libre, faiblement typé (peu de types de variables différents : son fonctionnement est donc proche de l'ordinateur (gain en rapidité</a:t>
            </a:r>
            <a:r>
              <a:rPr lang="fr-FR" sz="3600" dirty="0" smtClean="0"/>
              <a:t>).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6336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</TotalTime>
  <Words>49</Words>
  <Application>Microsoft Office PowerPoint</Application>
  <PresentationFormat>Affichage à l'écran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Solstice</vt:lpstr>
      <vt:lpstr>Programmation structuré</vt:lpstr>
      <vt:lpstr>Les mots clés</vt:lpstr>
      <vt:lpstr>Définition de Programmation structurée </vt:lpstr>
      <vt:lpstr> Les bases de la programmation structurée</vt:lpstr>
      <vt:lpstr>Algorithme </vt:lpstr>
      <vt:lpstr>Langage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</dc:title>
  <dc:creator>Utilisateur Windows</dc:creator>
  <cp:lastModifiedBy>Utilisateur Windows</cp:lastModifiedBy>
  <cp:revision>4</cp:revision>
  <dcterms:created xsi:type="dcterms:W3CDTF">2019-11-21T13:01:56Z</dcterms:created>
  <dcterms:modified xsi:type="dcterms:W3CDTF">2019-11-21T13:43:44Z</dcterms:modified>
</cp:coreProperties>
</file>