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4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01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00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5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64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16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175CC0-8CC9-4964-A5FD-F4D0CAE7305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C2F817-1FF0-458F-AD14-D112408E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7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0031-0BE4-470A-B4E8-292A1E1B6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0017" y="970858"/>
            <a:ext cx="3793678" cy="3349641"/>
          </a:xfrm>
        </p:spPr>
        <p:txBody>
          <a:bodyPr>
            <a:normAutofit/>
          </a:bodyPr>
          <a:lstStyle/>
          <a:p>
            <a:r>
              <a:rPr lang="en-US" b="1" dirty="0" err="1"/>
              <a:t>Programmation</a:t>
            </a:r>
            <a:r>
              <a:rPr lang="en-US" b="1" dirty="0"/>
              <a:t> </a:t>
            </a:r>
            <a:r>
              <a:rPr lang="en-US" b="1" dirty="0" err="1"/>
              <a:t>structurée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D0F28-83BB-4873-BB57-928AF61A2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Ahmed Chaarou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3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829E-7C6B-43C1-9876-625EC3DE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r>
              <a:rPr lang="fr-FR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A2B1-004F-4032-82D9-5643A148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programmation structurée est un nom générique qui couvre un courant de pensée. Ce courant de pensée s'est développé entre les années 1965 et 1975. La programmation structurée a pour but de faciliter le travail de relecture des programmes et de minimiser le travail de maintenance (corrections, ajouts de fonctionnalités,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4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DF07-BA87-4DBB-BD4A-1AC2451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Mots clé: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0B53-817C-4999-979B-4FD43351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Programmation</a:t>
            </a:r>
          </a:p>
          <a:p>
            <a:r>
              <a:rPr lang="fr-FR" dirty="0"/>
              <a:t>Structurée</a:t>
            </a:r>
          </a:p>
          <a:p>
            <a:r>
              <a:rPr lang="fr-FR" dirty="0"/>
              <a:t>Développé</a:t>
            </a:r>
          </a:p>
          <a:p>
            <a:r>
              <a:rPr lang="fr-FR" dirty="0"/>
              <a:t>Minimiser</a:t>
            </a:r>
          </a:p>
          <a:p>
            <a:r>
              <a:rPr lang="fr-FR" dirty="0"/>
              <a:t>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70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</TotalTime>
  <Words>70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Programmation structurée</vt:lpstr>
      <vt:lpstr>Definition :</vt:lpstr>
      <vt:lpstr>Mots clé: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structurée</dc:title>
  <dc:creator>Ahmed</dc:creator>
  <cp:lastModifiedBy>Ahmed</cp:lastModifiedBy>
  <cp:revision>2</cp:revision>
  <dcterms:created xsi:type="dcterms:W3CDTF">2019-11-21T13:15:27Z</dcterms:created>
  <dcterms:modified xsi:type="dcterms:W3CDTF">2019-11-21T13:31:14Z</dcterms:modified>
</cp:coreProperties>
</file>