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D%C3%A9veloppement_de_logiciel" TargetMode="External"/><Relationship Id="rId2" Type="http://schemas.openxmlformats.org/officeDocument/2006/relationships/hyperlink" Target="https://fr.wikipedia.org/wiki/Programme_informatiq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VHD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2349F69-6D36-4E74-AB65-37E53D3FA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68036"/>
            <a:ext cx="8676222" cy="2189019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/>
              </a:rPr>
              <a:t> </a:t>
            </a:r>
            <a:r>
              <a:rPr lang="fr-FR" dirty="0" smtClean="0">
                <a:effectLst/>
              </a:rPr>
              <a:t/>
            </a:r>
            <a:br>
              <a:rPr lang="fr-FR" dirty="0" smtClean="0">
                <a:effectLst/>
              </a:rPr>
            </a:br>
            <a:r>
              <a:rPr lang="fr-FR" dirty="0" smtClean="0">
                <a:effectLst/>
              </a:rPr>
              <a:t> </a:t>
            </a:r>
            <a:r>
              <a:rPr lang="fr-FR" dirty="0">
                <a:solidFill>
                  <a:srgbClr val="FFC000"/>
                </a:solidFill>
                <a:effectLst/>
              </a:rPr>
              <a:t>la </a:t>
            </a:r>
            <a:r>
              <a:rPr lang="fr-FR" dirty="0" smtClean="0">
                <a:solidFill>
                  <a:srgbClr val="FFC000"/>
                </a:solidFill>
                <a:effectLst/>
              </a:rPr>
              <a:t>programmation structurée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687AE34-EB22-4219-A638-F53271473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C000"/>
                </a:solidFill>
              </a:rPr>
              <a:t>Réalisé par</a:t>
            </a:r>
            <a:r>
              <a:rPr lang="fr-FR" sz="4000" dirty="0"/>
              <a:t>: Rim chaaibi</a:t>
            </a:r>
          </a:p>
        </p:txBody>
      </p:sp>
    </p:spTree>
    <p:extLst>
      <p:ext uri="{BB962C8B-B14F-4D97-AF65-F5344CB8AC3E}">
        <p14:creationId xmlns:p14="http://schemas.microsoft.com/office/powerpoint/2010/main" val="9921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D0301A6-9373-4D41-B810-E72DEB04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 smtClean="0">
                <a:solidFill>
                  <a:srgbClr val="FFC000"/>
                </a:solidFill>
              </a:rPr>
              <a:t>DEFINITION de la </a:t>
            </a:r>
            <a:r>
              <a:rPr lang="fr-FR" sz="4400" dirty="0" smtClean="0">
                <a:solidFill>
                  <a:srgbClr val="FFC000"/>
                </a:solidFill>
              </a:rPr>
              <a:t>programmation structurée</a:t>
            </a:r>
            <a:endParaRPr lang="fr-FR" sz="4400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B9B5965-AB2F-491B-B7B4-A98027E7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 smtClean="0"/>
              <a:t>La programmation </a:t>
            </a:r>
            <a:r>
              <a:rPr lang="fr-FR" sz="3200" dirty="0" smtClean="0"/>
              <a:t>est désormais </a:t>
            </a:r>
            <a:r>
              <a:rPr lang="fr-FR" sz="3200" dirty="0">
                <a:effectLst/>
              </a:rPr>
              <a:t> l'ensemble des activités qui permettent l'écriture des </a:t>
            </a:r>
            <a:r>
              <a:rPr lang="fr-FR" sz="3200" dirty="0">
                <a:effectLst/>
                <a:hlinkClick r:id="rId2" tooltip="Programme informatique"/>
              </a:rPr>
              <a:t>programmes informatiques</a:t>
            </a:r>
            <a:r>
              <a:rPr lang="fr-FR" sz="3200" dirty="0">
                <a:effectLst/>
              </a:rPr>
              <a:t>. C'est une étape importante du </a:t>
            </a:r>
            <a:r>
              <a:rPr lang="fr-FR" sz="3200" dirty="0">
                <a:effectLst/>
                <a:hlinkClick r:id="rId3" tooltip="Développement de logiciel"/>
              </a:rPr>
              <a:t>développement de logiciels</a:t>
            </a:r>
            <a:r>
              <a:rPr lang="fr-FR" sz="3200" dirty="0">
                <a:effectLst/>
              </a:rPr>
              <a:t> (</a:t>
            </a:r>
            <a:r>
              <a:rPr lang="fr-FR" sz="3200" dirty="0">
                <a:effectLst/>
                <a:hlinkClick r:id="rId4" tooltip="VHDL"/>
              </a:rPr>
              <a:t>voire de matériel</a:t>
            </a:r>
            <a:r>
              <a:rPr lang="fr-FR" sz="3200" dirty="0">
                <a:effectLst/>
              </a:rPr>
              <a:t>).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718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86366"/>
            <a:ext cx="9905998" cy="1854558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C000"/>
                </a:solidFill>
                <a:effectLst/>
              </a:rPr>
              <a:t>Définition d'une variable structurée</a:t>
            </a:r>
            <a:br>
              <a:rPr lang="fr-FR" dirty="0">
                <a:solidFill>
                  <a:srgbClr val="FFC000"/>
                </a:solidFill>
                <a:effectLst/>
              </a:rPr>
            </a:br>
            <a:r>
              <a:rPr lang="fr-FR" dirty="0">
                <a:solidFill>
                  <a:srgbClr val="FFC000"/>
                </a:solidFill>
                <a:effectLst/>
              </a:rPr>
              <a:t/>
            </a:r>
            <a:br>
              <a:rPr lang="fr-FR" dirty="0">
                <a:solidFill>
                  <a:srgbClr val="FFC000"/>
                </a:solidFill>
                <a:effectLst/>
              </a:rPr>
            </a:b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2928" y="1275009"/>
            <a:ext cx="9905998" cy="3206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effectLst/>
              </a:rPr>
              <a:t>La définition d'une variable structurée </a:t>
            </a:r>
            <a:r>
              <a:rPr lang="fr-FR" sz="2400" dirty="0">
                <a:effectLst/>
              </a:rPr>
              <a:t>est une opération qui consiste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effectLst/>
              </a:rPr>
              <a:t>à créer une variable ayant comme type celui d'une structure que l'on a précédemment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effectLst/>
              </a:rPr>
              <a:t>déclarée, c'est-à-dire la nommer et lui réserver un emplacement en mémoire.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effectLst/>
              </a:rPr>
              <a:t>La définition d'une variable structurée se fait comme suit :</a:t>
            </a:r>
            <a:endParaRPr lang="fr-F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06" y="4893973"/>
            <a:ext cx="6472841" cy="83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6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8535" y="553792"/>
            <a:ext cx="9905998" cy="1635616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FFC000"/>
                </a:solidFill>
                <a:effectLst/>
              </a:rPr>
              <a:t>Déclaration d'une structure</a:t>
            </a:r>
            <a:r>
              <a:rPr lang="fr-FR" b="1" dirty="0">
                <a:solidFill>
                  <a:srgbClr val="FFC000"/>
                </a:solidFill>
                <a:effectLst/>
              </a:rPr>
              <a:t/>
            </a:r>
            <a:br>
              <a:rPr lang="fr-FR" b="1" dirty="0">
                <a:solidFill>
                  <a:srgbClr val="FFC000"/>
                </a:solidFill>
                <a:effectLst/>
              </a:rPr>
            </a:br>
            <a:r>
              <a:rPr lang="fr-FR" dirty="0">
                <a:solidFill>
                  <a:srgbClr val="FFC000"/>
                </a:solidFill>
                <a:effectLst/>
              </a:rPr>
              <a:t/>
            </a:r>
            <a:br>
              <a:rPr lang="fr-FR" dirty="0">
                <a:solidFill>
                  <a:srgbClr val="FFC000"/>
                </a:solidFill>
                <a:effectLst/>
              </a:rPr>
            </a:b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9897" y="1532586"/>
            <a:ext cx="9905998" cy="22022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fr-FR" sz="2400" dirty="0">
                <a:effectLst/>
              </a:rPr>
              <a:t>Lors de la déclaration de la structure, on indique les champs de la structure, </a:t>
            </a:r>
            <a:r>
              <a:rPr lang="fr-FR" sz="2400" dirty="0" smtClean="0">
                <a:effectLst/>
              </a:rPr>
              <a:t>c'est-à-dire</a:t>
            </a:r>
            <a:r>
              <a:rPr lang="fr-FR" sz="2400" dirty="0" smtClean="0"/>
              <a:t> </a:t>
            </a:r>
            <a:r>
              <a:rPr lang="fr-FR" sz="2400" dirty="0" smtClean="0">
                <a:effectLst/>
              </a:rPr>
              <a:t>le </a:t>
            </a:r>
            <a:r>
              <a:rPr lang="fr-FR" sz="2400" dirty="0">
                <a:effectLst/>
              </a:rPr>
              <a:t>type et le nom des variables qui la composent</a:t>
            </a:r>
            <a:endParaRPr lang="fr-FR" sz="2400" dirty="0">
              <a:effectLst/>
            </a:endParaRP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3928056"/>
            <a:ext cx="5924550" cy="127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2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 smtClean="0">
                <a:solidFill>
                  <a:srgbClr val="FFC000"/>
                </a:solidFill>
              </a:rPr>
              <a:t>Mots clés</a:t>
            </a:r>
            <a:endParaRPr lang="fr-FR" sz="4400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Tableau</a:t>
            </a:r>
          </a:p>
          <a:p>
            <a:r>
              <a:rPr lang="fr-FR" sz="2800" dirty="0" smtClean="0"/>
              <a:t>Variable</a:t>
            </a:r>
          </a:p>
          <a:p>
            <a:r>
              <a:rPr lang="fr-FR" sz="2800" dirty="0" smtClean="0"/>
              <a:t>Structure</a:t>
            </a:r>
          </a:p>
          <a:p>
            <a:r>
              <a:rPr lang="fr-FR" sz="2800" dirty="0" smtClean="0"/>
              <a:t>Langage c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30966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54</TotalTime>
  <Words>65</Words>
  <Application>Microsoft Office PowerPoint</Application>
  <PresentationFormat>Personnalisé</PresentationFormat>
  <Paragraphs>13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Maillage</vt:lpstr>
      <vt:lpstr>   la programmation structurée</vt:lpstr>
      <vt:lpstr>DEFINITION de la programmation structurée</vt:lpstr>
      <vt:lpstr>Définition d'une variable structurée  </vt:lpstr>
      <vt:lpstr>Déclaration d'une structure  </vt:lpstr>
      <vt:lpstr>Mots clés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du métier développeur multimédia</dc:title>
  <dc:creator>Stagiaire</dc:creator>
  <cp:lastModifiedBy>Utilisateur Windows</cp:lastModifiedBy>
  <cp:revision>6</cp:revision>
  <dcterms:created xsi:type="dcterms:W3CDTF">2019-10-18T09:46:23Z</dcterms:created>
  <dcterms:modified xsi:type="dcterms:W3CDTF">2019-11-21T13:55:51Z</dcterms:modified>
</cp:coreProperties>
</file>