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mf.enseeiht.fr/travaux/projnum/book/export/html/2122" TargetMode="External"/><Relationship Id="rId2" Type="http://schemas.openxmlformats.org/officeDocument/2006/relationships/hyperlink" Target="https://www.supinfo.com/articles/single/2603-programmation-orientee-obj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hatis.techtarget.com/fr/definition/Programmation-orientee-obj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4F5B0AC-21E4-4F09-BC2D-00FAA68A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911926"/>
            <a:ext cx="8676222" cy="3616037"/>
          </a:xfrm>
        </p:spPr>
        <p:txBody>
          <a:bodyPr/>
          <a:lstStyle/>
          <a:p>
            <a:endParaRPr lang="fr-FR" dirty="0">
              <a:solidFill>
                <a:srgbClr val="FFC000"/>
              </a:solidFill>
            </a:endParaRPr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www.supinfo.com/articles/single/2603-programmation-orientee-objet</a:t>
            </a:r>
            <a:endParaRPr lang="fr-FR" dirty="0" smtClean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hmf.enseeiht.fr/travaux/projnum/book/export/html/2122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whatis.techtarget.com/fr/definition/Programmation-orientee-objet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220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8</TotalTime>
  <Words>9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Maillage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Utilisateur Windows</cp:lastModifiedBy>
  <cp:revision>2</cp:revision>
  <dcterms:created xsi:type="dcterms:W3CDTF">2019-10-18T10:07:33Z</dcterms:created>
  <dcterms:modified xsi:type="dcterms:W3CDTF">2019-11-21T13:30:08Z</dcterms:modified>
</cp:coreProperties>
</file>