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451F1C-D27A-451D-AC87-C472DA867A89}"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A3076-550F-4989-9050-6C9315AF7A36}" type="slidenum">
              <a:rPr lang="en-US" smtClean="0"/>
              <a:t>‹#›</a:t>
            </a:fld>
            <a:endParaRPr lang="en-US"/>
          </a:p>
        </p:txBody>
      </p:sp>
    </p:spTree>
    <p:extLst>
      <p:ext uri="{BB962C8B-B14F-4D97-AF65-F5344CB8AC3E}">
        <p14:creationId xmlns:p14="http://schemas.microsoft.com/office/powerpoint/2010/main" val="32971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451F1C-D27A-451D-AC87-C472DA867A89}"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A3076-550F-4989-9050-6C9315AF7A36}" type="slidenum">
              <a:rPr lang="en-US" smtClean="0"/>
              <a:t>‹#›</a:t>
            </a:fld>
            <a:endParaRPr lang="en-US"/>
          </a:p>
        </p:txBody>
      </p:sp>
    </p:spTree>
    <p:extLst>
      <p:ext uri="{BB962C8B-B14F-4D97-AF65-F5344CB8AC3E}">
        <p14:creationId xmlns:p14="http://schemas.microsoft.com/office/powerpoint/2010/main" val="2484278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451F1C-D27A-451D-AC87-C472DA867A89}"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A3076-550F-4989-9050-6C9315AF7A3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89359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451F1C-D27A-451D-AC87-C472DA867A89}"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A3076-550F-4989-9050-6C9315AF7A36}" type="slidenum">
              <a:rPr lang="en-US" smtClean="0"/>
              <a:t>‹#›</a:t>
            </a:fld>
            <a:endParaRPr lang="en-US"/>
          </a:p>
        </p:txBody>
      </p:sp>
    </p:spTree>
    <p:extLst>
      <p:ext uri="{BB962C8B-B14F-4D97-AF65-F5344CB8AC3E}">
        <p14:creationId xmlns:p14="http://schemas.microsoft.com/office/powerpoint/2010/main" val="2942614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451F1C-D27A-451D-AC87-C472DA867A89}"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A3076-550F-4989-9050-6C9315AF7A3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8937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451F1C-D27A-451D-AC87-C472DA867A89}"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A3076-550F-4989-9050-6C9315AF7A36}" type="slidenum">
              <a:rPr lang="en-US" smtClean="0"/>
              <a:t>‹#›</a:t>
            </a:fld>
            <a:endParaRPr lang="en-US"/>
          </a:p>
        </p:txBody>
      </p:sp>
    </p:spTree>
    <p:extLst>
      <p:ext uri="{BB962C8B-B14F-4D97-AF65-F5344CB8AC3E}">
        <p14:creationId xmlns:p14="http://schemas.microsoft.com/office/powerpoint/2010/main" val="1897974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451F1C-D27A-451D-AC87-C472DA867A89}"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A3076-550F-4989-9050-6C9315AF7A36}" type="slidenum">
              <a:rPr lang="en-US" smtClean="0"/>
              <a:t>‹#›</a:t>
            </a:fld>
            <a:endParaRPr lang="en-US"/>
          </a:p>
        </p:txBody>
      </p:sp>
    </p:spTree>
    <p:extLst>
      <p:ext uri="{BB962C8B-B14F-4D97-AF65-F5344CB8AC3E}">
        <p14:creationId xmlns:p14="http://schemas.microsoft.com/office/powerpoint/2010/main" val="2726465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451F1C-D27A-451D-AC87-C472DA867A89}"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A3076-550F-4989-9050-6C9315AF7A36}" type="slidenum">
              <a:rPr lang="en-US" smtClean="0"/>
              <a:t>‹#›</a:t>
            </a:fld>
            <a:endParaRPr lang="en-US"/>
          </a:p>
        </p:txBody>
      </p:sp>
    </p:spTree>
    <p:extLst>
      <p:ext uri="{BB962C8B-B14F-4D97-AF65-F5344CB8AC3E}">
        <p14:creationId xmlns:p14="http://schemas.microsoft.com/office/powerpoint/2010/main" val="83914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451F1C-D27A-451D-AC87-C472DA867A89}"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A3076-550F-4989-9050-6C9315AF7A36}" type="slidenum">
              <a:rPr lang="en-US" smtClean="0"/>
              <a:t>‹#›</a:t>
            </a:fld>
            <a:endParaRPr lang="en-US"/>
          </a:p>
        </p:txBody>
      </p:sp>
    </p:spTree>
    <p:extLst>
      <p:ext uri="{BB962C8B-B14F-4D97-AF65-F5344CB8AC3E}">
        <p14:creationId xmlns:p14="http://schemas.microsoft.com/office/powerpoint/2010/main" val="215244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451F1C-D27A-451D-AC87-C472DA867A89}"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A3076-550F-4989-9050-6C9315AF7A36}" type="slidenum">
              <a:rPr lang="en-US" smtClean="0"/>
              <a:t>‹#›</a:t>
            </a:fld>
            <a:endParaRPr lang="en-US"/>
          </a:p>
        </p:txBody>
      </p:sp>
    </p:spTree>
    <p:extLst>
      <p:ext uri="{BB962C8B-B14F-4D97-AF65-F5344CB8AC3E}">
        <p14:creationId xmlns:p14="http://schemas.microsoft.com/office/powerpoint/2010/main" val="301004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451F1C-D27A-451D-AC87-C472DA867A89}"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A3076-550F-4989-9050-6C9315AF7A36}" type="slidenum">
              <a:rPr lang="en-US" smtClean="0"/>
              <a:t>‹#›</a:t>
            </a:fld>
            <a:endParaRPr lang="en-US"/>
          </a:p>
        </p:txBody>
      </p:sp>
    </p:spTree>
    <p:extLst>
      <p:ext uri="{BB962C8B-B14F-4D97-AF65-F5344CB8AC3E}">
        <p14:creationId xmlns:p14="http://schemas.microsoft.com/office/powerpoint/2010/main" val="139028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451F1C-D27A-451D-AC87-C472DA867A89}" type="datetimeFigureOut">
              <a:rPr lang="en-US" smtClean="0"/>
              <a:t>11/21/2019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7A3076-550F-4989-9050-6C9315AF7A36}" type="slidenum">
              <a:rPr lang="en-US" smtClean="0"/>
              <a:t>‹#›</a:t>
            </a:fld>
            <a:endParaRPr lang="en-US"/>
          </a:p>
        </p:txBody>
      </p:sp>
    </p:spTree>
    <p:extLst>
      <p:ext uri="{BB962C8B-B14F-4D97-AF65-F5344CB8AC3E}">
        <p14:creationId xmlns:p14="http://schemas.microsoft.com/office/powerpoint/2010/main" val="3016768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451F1C-D27A-451D-AC87-C472DA867A89}" type="datetimeFigureOut">
              <a:rPr lang="en-US" smtClean="0"/>
              <a:t>11/21/2019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7A3076-550F-4989-9050-6C9315AF7A36}" type="slidenum">
              <a:rPr lang="en-US" smtClean="0"/>
              <a:t>‹#›</a:t>
            </a:fld>
            <a:endParaRPr lang="en-US"/>
          </a:p>
        </p:txBody>
      </p:sp>
    </p:spTree>
    <p:extLst>
      <p:ext uri="{BB962C8B-B14F-4D97-AF65-F5344CB8AC3E}">
        <p14:creationId xmlns:p14="http://schemas.microsoft.com/office/powerpoint/2010/main" val="3897266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451F1C-D27A-451D-AC87-C472DA867A89}" type="datetimeFigureOut">
              <a:rPr lang="en-US" smtClean="0"/>
              <a:t>11/21/2019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7A3076-550F-4989-9050-6C9315AF7A36}" type="slidenum">
              <a:rPr lang="en-US" smtClean="0"/>
              <a:t>‹#›</a:t>
            </a:fld>
            <a:endParaRPr lang="en-US"/>
          </a:p>
        </p:txBody>
      </p:sp>
    </p:spTree>
    <p:extLst>
      <p:ext uri="{BB962C8B-B14F-4D97-AF65-F5344CB8AC3E}">
        <p14:creationId xmlns:p14="http://schemas.microsoft.com/office/powerpoint/2010/main" val="81224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451F1C-D27A-451D-AC87-C472DA867A89}"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A3076-550F-4989-9050-6C9315AF7A36}" type="slidenum">
              <a:rPr lang="en-US" smtClean="0"/>
              <a:t>‹#›</a:t>
            </a:fld>
            <a:endParaRPr lang="en-US"/>
          </a:p>
        </p:txBody>
      </p:sp>
    </p:spTree>
    <p:extLst>
      <p:ext uri="{BB962C8B-B14F-4D97-AF65-F5344CB8AC3E}">
        <p14:creationId xmlns:p14="http://schemas.microsoft.com/office/powerpoint/2010/main" val="218463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451F1C-D27A-451D-AC87-C472DA867A89}"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A3076-550F-4989-9050-6C9315AF7A36}" type="slidenum">
              <a:rPr lang="en-US" smtClean="0"/>
              <a:t>‹#›</a:t>
            </a:fld>
            <a:endParaRPr lang="en-US"/>
          </a:p>
        </p:txBody>
      </p:sp>
    </p:spTree>
    <p:extLst>
      <p:ext uri="{BB962C8B-B14F-4D97-AF65-F5344CB8AC3E}">
        <p14:creationId xmlns:p14="http://schemas.microsoft.com/office/powerpoint/2010/main" val="113311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451F1C-D27A-451D-AC87-C472DA867A89}" type="datetimeFigureOut">
              <a:rPr lang="en-US" smtClean="0"/>
              <a:t>11/21/2019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97A3076-550F-4989-9050-6C9315AF7A36}" type="slidenum">
              <a:rPr lang="en-US" smtClean="0"/>
              <a:t>‹#›</a:t>
            </a:fld>
            <a:endParaRPr lang="en-US"/>
          </a:p>
        </p:txBody>
      </p:sp>
    </p:spTree>
    <p:extLst>
      <p:ext uri="{BB962C8B-B14F-4D97-AF65-F5344CB8AC3E}">
        <p14:creationId xmlns:p14="http://schemas.microsoft.com/office/powerpoint/2010/main" val="2881557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006B3-B877-404A-A2A7-D2FFE987D52C}"/>
              </a:ext>
            </a:extLst>
          </p:cNvPr>
          <p:cNvSpPr>
            <a:spLocks noGrp="1"/>
          </p:cNvSpPr>
          <p:nvPr>
            <p:ph type="ctrTitle"/>
          </p:nvPr>
        </p:nvSpPr>
        <p:spPr/>
        <p:txBody>
          <a:bodyPr/>
          <a:lstStyle/>
          <a:p>
            <a:r>
              <a:rPr lang="fr-FR" dirty="0"/>
              <a:t>Programmation Orienté Objet	</a:t>
            </a:r>
            <a:endParaRPr lang="en-US" dirty="0"/>
          </a:p>
        </p:txBody>
      </p:sp>
      <p:sp>
        <p:nvSpPr>
          <p:cNvPr id="3" name="Subtitle 2">
            <a:extLst>
              <a:ext uri="{FF2B5EF4-FFF2-40B4-BE49-F238E27FC236}">
                <a16:creationId xmlns:a16="http://schemas.microsoft.com/office/drawing/2014/main" id="{11A6FE04-4BEF-445D-AFC7-DAC46C47A703}"/>
              </a:ext>
            </a:extLst>
          </p:cNvPr>
          <p:cNvSpPr>
            <a:spLocks noGrp="1"/>
          </p:cNvSpPr>
          <p:nvPr>
            <p:ph type="subTitle" idx="1"/>
          </p:nvPr>
        </p:nvSpPr>
        <p:spPr/>
        <p:txBody>
          <a:bodyPr/>
          <a:lstStyle/>
          <a:p>
            <a:r>
              <a:rPr lang="fr-FR" dirty="0"/>
              <a:t>Par Anouar </a:t>
            </a:r>
            <a:r>
              <a:rPr lang="fr-FR" dirty="0" err="1"/>
              <a:t>Oumansour</a:t>
            </a:r>
            <a:endParaRPr lang="en-US" dirty="0"/>
          </a:p>
        </p:txBody>
      </p:sp>
    </p:spTree>
    <p:extLst>
      <p:ext uri="{BB962C8B-B14F-4D97-AF65-F5344CB8AC3E}">
        <p14:creationId xmlns:p14="http://schemas.microsoft.com/office/powerpoint/2010/main" val="930637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0897F-818C-4980-B6F0-5C848E42A1CC}"/>
              </a:ext>
            </a:extLst>
          </p:cNvPr>
          <p:cNvSpPr>
            <a:spLocks noGrp="1"/>
          </p:cNvSpPr>
          <p:nvPr>
            <p:ph type="title"/>
          </p:nvPr>
        </p:nvSpPr>
        <p:spPr/>
        <p:txBody>
          <a:bodyPr/>
          <a:lstStyle/>
          <a:p>
            <a:r>
              <a:rPr lang="fr-FR" dirty="0" err="1"/>
              <a:t>Definition</a:t>
            </a:r>
            <a:r>
              <a:rPr lang="fr-FR" dirty="0"/>
              <a:t> </a:t>
            </a:r>
            <a:endParaRPr lang="en-US" dirty="0"/>
          </a:p>
        </p:txBody>
      </p:sp>
      <p:sp>
        <p:nvSpPr>
          <p:cNvPr id="3" name="Content Placeholder 2">
            <a:extLst>
              <a:ext uri="{FF2B5EF4-FFF2-40B4-BE49-F238E27FC236}">
                <a16:creationId xmlns:a16="http://schemas.microsoft.com/office/drawing/2014/main" id="{DCB0FB9D-C652-461B-86E2-C804576F0C46}"/>
              </a:ext>
            </a:extLst>
          </p:cNvPr>
          <p:cNvSpPr>
            <a:spLocks noGrp="1"/>
          </p:cNvSpPr>
          <p:nvPr>
            <p:ph idx="1"/>
          </p:nvPr>
        </p:nvSpPr>
        <p:spPr/>
        <p:txBody>
          <a:bodyPr>
            <a:normAutofit/>
          </a:bodyPr>
          <a:lstStyle/>
          <a:p>
            <a:r>
              <a:rPr lang="fr-FR" sz="2800" dirty="0"/>
              <a:t>La programmation orientée-objet (introduite par le langage </a:t>
            </a:r>
            <a:r>
              <a:rPr lang="fr-FR" sz="2800" dirty="0" err="1"/>
              <a:t>SmallTalk</a:t>
            </a:r>
            <a:r>
              <a:rPr lang="fr-FR" sz="2800" dirty="0"/>
              <a:t>) propose une méthodologie centrée sur les données. Le programmeur Java va d’abord identifier un ensemble d’objets, tel que chaque objet représente un élément qui doit être utilisé ou manipulé par le programme, sous la forme d’ensembles de données</a:t>
            </a:r>
            <a:endParaRPr lang="en-US" sz="2800" dirty="0"/>
          </a:p>
        </p:txBody>
      </p:sp>
    </p:spTree>
    <p:extLst>
      <p:ext uri="{BB962C8B-B14F-4D97-AF65-F5344CB8AC3E}">
        <p14:creationId xmlns:p14="http://schemas.microsoft.com/office/powerpoint/2010/main" val="436246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F862A-E24F-470D-B695-5602D0AD31D7}"/>
              </a:ext>
            </a:extLst>
          </p:cNvPr>
          <p:cNvSpPr>
            <a:spLocks noGrp="1"/>
          </p:cNvSpPr>
          <p:nvPr>
            <p:ph type="title"/>
          </p:nvPr>
        </p:nvSpPr>
        <p:spPr/>
        <p:txBody>
          <a:bodyPr/>
          <a:lstStyle/>
          <a:p>
            <a:r>
              <a:rPr lang="fr-FR" dirty="0"/>
              <a:t>Mots Clé</a:t>
            </a:r>
            <a:endParaRPr lang="en-US" dirty="0"/>
          </a:p>
        </p:txBody>
      </p:sp>
      <p:sp>
        <p:nvSpPr>
          <p:cNvPr id="3" name="Content Placeholder 2">
            <a:extLst>
              <a:ext uri="{FF2B5EF4-FFF2-40B4-BE49-F238E27FC236}">
                <a16:creationId xmlns:a16="http://schemas.microsoft.com/office/drawing/2014/main" id="{7584A555-BBE4-4E0B-99F0-094278F01192}"/>
              </a:ext>
            </a:extLst>
          </p:cNvPr>
          <p:cNvSpPr>
            <a:spLocks noGrp="1"/>
          </p:cNvSpPr>
          <p:nvPr>
            <p:ph idx="1"/>
          </p:nvPr>
        </p:nvSpPr>
        <p:spPr/>
        <p:txBody>
          <a:bodyPr>
            <a:normAutofit/>
          </a:bodyPr>
          <a:lstStyle/>
          <a:p>
            <a:r>
              <a:rPr lang="fr-FR" sz="2800" dirty="0"/>
              <a:t>Programmation</a:t>
            </a:r>
          </a:p>
          <a:p>
            <a:r>
              <a:rPr lang="fr-FR" sz="2800" dirty="0"/>
              <a:t>Centrée</a:t>
            </a:r>
          </a:p>
          <a:p>
            <a:r>
              <a:rPr lang="fr-FR" sz="2800" dirty="0"/>
              <a:t>Identifier</a:t>
            </a:r>
          </a:p>
          <a:p>
            <a:r>
              <a:rPr lang="fr-FR" sz="2800" dirty="0"/>
              <a:t>Objet</a:t>
            </a:r>
          </a:p>
          <a:p>
            <a:r>
              <a:rPr lang="fr-FR" sz="2800" dirty="0"/>
              <a:t>ensemble</a:t>
            </a:r>
            <a:endParaRPr lang="en-US" sz="2800" dirty="0"/>
          </a:p>
        </p:txBody>
      </p:sp>
    </p:spTree>
    <p:extLst>
      <p:ext uri="{BB962C8B-B14F-4D97-AF65-F5344CB8AC3E}">
        <p14:creationId xmlns:p14="http://schemas.microsoft.com/office/powerpoint/2010/main" val="26883396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TotalTime>
  <Words>65</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Trebuchet MS</vt:lpstr>
      <vt:lpstr>Wingdings 3</vt:lpstr>
      <vt:lpstr>Facet</vt:lpstr>
      <vt:lpstr>Programmation Orienté Objet </vt:lpstr>
      <vt:lpstr>Definition </vt:lpstr>
      <vt:lpstr>Mots Clé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Orienté Objet </dc:title>
  <dc:creator>Ahmed</dc:creator>
  <cp:lastModifiedBy>Ahmed</cp:lastModifiedBy>
  <cp:revision>1</cp:revision>
  <dcterms:created xsi:type="dcterms:W3CDTF">2019-11-21T13:41:54Z</dcterms:created>
  <dcterms:modified xsi:type="dcterms:W3CDTF">2019-11-21T13:44:53Z</dcterms:modified>
</cp:coreProperties>
</file>