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C7BE-1DF0-4C61-9D22-483A40A50AA1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8289-0090-4BC4-98DD-9250F1679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47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C7BE-1DF0-4C61-9D22-483A40A50AA1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8289-0090-4BC4-98DD-9250F1679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2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C7BE-1DF0-4C61-9D22-483A40A50AA1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8289-0090-4BC4-98DD-9250F1679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54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C7BE-1DF0-4C61-9D22-483A40A50AA1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8289-0090-4BC4-98DD-9250F1679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21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C7BE-1DF0-4C61-9D22-483A40A50AA1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8289-0090-4BC4-98DD-9250F1679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35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C7BE-1DF0-4C61-9D22-483A40A50AA1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8289-0090-4BC4-98DD-9250F1679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55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C7BE-1DF0-4C61-9D22-483A40A50AA1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8289-0090-4BC4-98DD-9250F1679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86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C7BE-1DF0-4C61-9D22-483A40A50AA1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8289-0090-4BC4-98DD-9250F1679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82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C7BE-1DF0-4C61-9D22-483A40A50AA1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8289-0090-4BC4-98DD-9250F1679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C7BE-1DF0-4C61-9D22-483A40A50AA1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8289-0090-4BC4-98DD-9250F1679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80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C7BE-1DF0-4C61-9D22-483A40A50AA1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8289-0090-4BC4-98DD-9250F1679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05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BC7BE-1DF0-4C61-9D22-483A40A50AA1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E8289-0090-4BC4-98DD-9250F1679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72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La Programmation Structuré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 Anouar </a:t>
            </a:r>
            <a:r>
              <a:rPr lang="fr-FR" dirty="0" err="1" smtClean="0"/>
              <a:t>Oumansour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024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La programmation structurée peut être vue comme un sous-ensemble, ou une branche, de la programmation impérative, un des paradigmes majeurs de la programmation.</a:t>
            </a:r>
          </a:p>
          <a:p>
            <a:pPr marL="0" indent="0">
              <a:buNone/>
            </a:pPr>
            <a:r>
              <a:rPr lang="fr-FR" dirty="0" smtClean="0"/>
              <a:t>Elle est célèbre pour son combat pour la suppression de l'instruction </a:t>
            </a:r>
            <a:r>
              <a:rPr lang="fr-FR" dirty="0" err="1" smtClean="0"/>
              <a:t>goto</a:t>
            </a:r>
            <a:r>
              <a:rPr lang="fr-FR" dirty="0" smtClean="0"/>
              <a:t> ou du moins pour la réduction de son usage.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710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Mots Clé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Branche</a:t>
            </a:r>
          </a:p>
          <a:p>
            <a:r>
              <a:rPr lang="fr-FR" dirty="0" smtClean="0"/>
              <a:t>Impérative</a:t>
            </a:r>
          </a:p>
          <a:p>
            <a:r>
              <a:rPr lang="fr-FR" dirty="0" smtClean="0"/>
              <a:t>Majeur</a:t>
            </a:r>
            <a:endParaRPr lang="fr-FR" dirty="0"/>
          </a:p>
          <a:p>
            <a:r>
              <a:rPr lang="fr-FR" dirty="0" smtClean="0"/>
              <a:t>Instruction</a:t>
            </a:r>
          </a:p>
          <a:p>
            <a:r>
              <a:rPr lang="fr-FR" dirty="0" err="1" smtClean="0"/>
              <a:t>Reduction</a:t>
            </a:r>
            <a:endParaRPr lang="fr-FR" dirty="0" smtClean="0"/>
          </a:p>
          <a:p>
            <a:r>
              <a:rPr lang="fr-FR" smtClean="0"/>
              <a:t>Paradigme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41202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64</Words>
  <Application>Microsoft Office PowerPoint</Application>
  <PresentationFormat>Affichage à l'écran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La Programmation Structuré</vt:lpstr>
      <vt:lpstr>Definition</vt:lpstr>
      <vt:lpstr>Mots Clé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Programmation Structuré</dc:title>
  <dc:creator>Utilisateur Windows</dc:creator>
  <cp:lastModifiedBy>Utilisateur Windows</cp:lastModifiedBy>
  <cp:revision>2</cp:revision>
  <dcterms:created xsi:type="dcterms:W3CDTF">2019-11-21T13:05:36Z</dcterms:created>
  <dcterms:modified xsi:type="dcterms:W3CDTF">2019-11-21T13:18:36Z</dcterms:modified>
</cp:coreProperties>
</file>