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EA6B136-07C7-43C5-900B-626E40E946C7}" type="datetimeFigureOut">
              <a:rPr lang="fr-FR" smtClean="0"/>
              <a:pPr/>
              <a:t>10/10/2019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287C05-4CB7-4FF5-B355-BAEB7A0FBF2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5916" y="1622731"/>
            <a:ext cx="10464800" cy="967750"/>
          </a:xfrm>
        </p:spPr>
        <p:txBody>
          <a:bodyPr/>
          <a:lstStyle/>
          <a:p>
            <a:r>
              <a:rPr lang="fr-F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Développeur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multimédia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25496"/>
            <a:ext cx="9601196" cy="1260504"/>
          </a:xfrm>
        </p:spPr>
        <p:txBody>
          <a:bodyPr>
            <a:normAutofit/>
          </a:bodyPr>
          <a:lstStyle/>
          <a:p>
            <a:r>
              <a:rPr lang="fr-FR" sz="49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Missions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principales: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163650"/>
            <a:ext cx="10972800" cy="4313349"/>
          </a:xfrm>
        </p:spPr>
        <p:txBody>
          <a:bodyPr/>
          <a:lstStyle/>
          <a:p>
            <a:r>
              <a:rPr lang="fr-FR" dirty="0">
                <a:latin typeface="Bodoni MT" panose="02070603080606020203" pitchFamily="18" charset="0"/>
              </a:rPr>
              <a:t>Le Développeur multimédia construit une application en assemblant et en fusionnant des </a:t>
            </a:r>
            <a:r>
              <a:rPr lang="fr-FR" dirty="0" err="1">
                <a:latin typeface="Bodoni MT" panose="02070603080606020203" pitchFamily="18" charset="0"/>
              </a:rPr>
              <a:t>chiers</a:t>
            </a:r>
            <a:r>
              <a:rPr lang="fr-FR" dirty="0">
                <a:latin typeface="Bodoni MT" panose="02070603080606020203" pitchFamily="18" charset="0"/>
              </a:rPr>
              <a:t> de natures </a:t>
            </a:r>
            <a:r>
              <a:rPr lang="fr-FR" dirty="0" err="1">
                <a:latin typeface="Bodoni MT" panose="02070603080606020203" pitchFamily="18" charset="0"/>
              </a:rPr>
              <a:t>diérentes</a:t>
            </a:r>
            <a:r>
              <a:rPr lang="fr-FR" dirty="0">
                <a:latin typeface="Bodoni MT" panose="02070603080606020203" pitchFamily="18" charset="0"/>
              </a:rPr>
              <a:t> : du texte, des sons et des images, après une étude des besoins du client. Les missions du Développeur multimédia sont aussi nombreuses que variées. </a:t>
            </a:r>
          </a:p>
        </p:txBody>
      </p:sp>
    </p:spTree>
    <p:extLst>
      <p:ext uri="{BB962C8B-B14F-4D97-AF65-F5344CB8AC3E}">
        <p14:creationId xmlns:p14="http://schemas.microsoft.com/office/powerpoint/2010/main" xmlns="" val="419691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Compétences</a:t>
            </a:r>
            <a:r>
              <a:rPr lang="fr-FR" b="1" dirty="0">
                <a:latin typeface="Bodoni MT" panose="02070603080606020203" pitchFamily="18" charset="0"/>
              </a:rPr>
              <a:t> </a:t>
            </a:r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techniques:</a:t>
            </a:r>
            <a:endParaRPr lang="fr-FR" b="1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Le Développeur multimédia doit avoir : 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r>
              <a:rPr lang="fr-FR" dirty="0" smtClean="0">
                <a:latin typeface="Bodoni MT" panose="02070603080606020203" pitchFamily="18" charset="0"/>
              </a:rPr>
              <a:t>Une </a:t>
            </a:r>
            <a:r>
              <a:rPr lang="fr-FR" dirty="0">
                <a:latin typeface="Bodoni MT" panose="02070603080606020203" pitchFamily="18" charset="0"/>
              </a:rPr>
              <a:t>large culture générale en informatique </a:t>
            </a:r>
            <a:endParaRPr lang="fr-FR" dirty="0" smtClean="0">
              <a:latin typeface="Bodoni MT" panose="02070603080606020203" pitchFamily="18" charset="0"/>
            </a:endParaRPr>
          </a:p>
          <a:p>
            <a:r>
              <a:rPr lang="fr-FR" dirty="0" smtClean="0">
                <a:latin typeface="Bodoni MT" panose="02070603080606020203" pitchFamily="18" charset="0"/>
              </a:rPr>
              <a:t>Une </a:t>
            </a:r>
            <a:r>
              <a:rPr lang="fr-FR" dirty="0">
                <a:latin typeface="Bodoni MT" panose="02070603080606020203" pitchFamily="18" charset="0"/>
              </a:rPr>
              <a:t>bonne maîtrise des techniques et méthodes de conception et de développement de site internet </a:t>
            </a:r>
            <a:endParaRPr lang="fr-FR" dirty="0" smtClean="0">
              <a:latin typeface="Bodoni MT" panose="02070603080606020203" pitchFamily="18" charset="0"/>
            </a:endParaRPr>
          </a:p>
          <a:p>
            <a:r>
              <a:rPr lang="fr-FR" dirty="0">
                <a:latin typeface="Bodoni MT" panose="02070603080606020203" pitchFamily="18" charset="0"/>
              </a:rPr>
              <a:t>U</a:t>
            </a:r>
            <a:r>
              <a:rPr lang="fr-FR" dirty="0" smtClean="0">
                <a:latin typeface="Bodoni MT" panose="02070603080606020203" pitchFamily="18" charset="0"/>
              </a:rPr>
              <a:t>ne </a:t>
            </a:r>
            <a:r>
              <a:rPr lang="fr-FR" dirty="0">
                <a:latin typeface="Bodoni MT" panose="02070603080606020203" pitchFamily="18" charset="0"/>
              </a:rPr>
              <a:t>maîtrise des techniques de conception, modélisation et architecture </a:t>
            </a:r>
            <a:r>
              <a:rPr lang="fr-FR" dirty="0" smtClean="0">
                <a:latin typeface="Bodoni MT" panose="02070603080606020203" pitchFamily="18" charset="0"/>
              </a:rPr>
              <a:t>d’applications</a:t>
            </a:r>
            <a:endParaRPr lang="fr-F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44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Qualités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personnelles: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Les compétences techniques du Développeur multimédia doivent être complétées par un avoir-être. Le Développeur multimédia doit ainsi faire siennes les qualités de: </a:t>
            </a:r>
            <a:endParaRPr lang="fr-F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  <a:p>
            <a:r>
              <a:rPr lang="fr-FR" dirty="0" smtClean="0">
                <a:latin typeface="Bodoni MT" panose="02070603080606020203" pitchFamily="18" charset="0"/>
              </a:rPr>
              <a:t>Polyvalence </a:t>
            </a:r>
          </a:p>
          <a:p>
            <a:r>
              <a:rPr lang="fr-FR" dirty="0" smtClean="0">
                <a:latin typeface="Bodoni MT" panose="02070603080606020203" pitchFamily="18" charset="0"/>
              </a:rPr>
              <a:t>Force </a:t>
            </a:r>
            <a:r>
              <a:rPr lang="fr-FR" dirty="0">
                <a:latin typeface="Bodoni MT" panose="02070603080606020203" pitchFamily="18" charset="0"/>
              </a:rPr>
              <a:t>de proposition </a:t>
            </a:r>
            <a:endParaRPr lang="fr-FR" dirty="0" smtClean="0">
              <a:latin typeface="Bodoni MT" panose="02070603080606020203" pitchFamily="18" charset="0"/>
            </a:endParaRPr>
          </a:p>
          <a:p>
            <a:r>
              <a:rPr lang="fr-FR" dirty="0" smtClean="0">
                <a:latin typeface="Bodoni MT" panose="02070603080606020203" pitchFamily="18" charset="0"/>
              </a:rPr>
              <a:t>Dynamisme </a:t>
            </a:r>
            <a:r>
              <a:rPr lang="fr-FR" dirty="0">
                <a:latin typeface="Bodoni MT" panose="02070603080606020203" pitchFamily="18" charset="0"/>
              </a:rPr>
              <a:t>Rigueur </a:t>
            </a:r>
            <a:endParaRPr lang="fr-FR" dirty="0" smtClean="0">
              <a:latin typeface="Bodoni MT" panose="02070603080606020203" pitchFamily="18" charset="0"/>
            </a:endParaRPr>
          </a:p>
          <a:p>
            <a:r>
              <a:rPr lang="fr-FR" dirty="0" smtClean="0">
                <a:latin typeface="Bodoni MT" panose="02070603080606020203" pitchFamily="18" charset="0"/>
              </a:rPr>
              <a:t>Esprit </a:t>
            </a:r>
            <a:r>
              <a:rPr lang="fr-FR" dirty="0">
                <a:latin typeface="Bodoni MT" panose="02070603080606020203" pitchFamily="18" charset="0"/>
              </a:rPr>
              <a:t>d’équipe </a:t>
            </a:r>
            <a:endParaRPr lang="fr-FR" dirty="0" smtClean="0">
              <a:latin typeface="Bodoni MT" panose="02070603080606020203" pitchFamily="18" charset="0"/>
            </a:endParaRPr>
          </a:p>
          <a:p>
            <a:r>
              <a:rPr lang="fr-FR" dirty="0" smtClean="0">
                <a:latin typeface="Bodoni MT" panose="02070603080606020203" pitchFamily="18" charset="0"/>
              </a:rPr>
              <a:t>Capacité </a:t>
            </a:r>
            <a:r>
              <a:rPr lang="fr-FR" dirty="0">
                <a:latin typeface="Bodoni MT" panose="02070603080606020203" pitchFamily="18" charset="0"/>
              </a:rPr>
              <a:t>d’anticipation </a:t>
            </a:r>
            <a:endParaRPr lang="fr-FR" dirty="0" smtClean="0">
              <a:latin typeface="Bodoni MT" panose="02070603080606020203" pitchFamily="18" charset="0"/>
            </a:endParaRPr>
          </a:p>
          <a:p>
            <a:r>
              <a:rPr lang="fr-FR" dirty="0" smtClean="0">
                <a:latin typeface="Bodoni MT" panose="02070603080606020203" pitchFamily="18" charset="0"/>
              </a:rPr>
              <a:t>Créativité </a:t>
            </a:r>
            <a:r>
              <a:rPr lang="fr-FR" dirty="0">
                <a:latin typeface="Bodoni MT" panose="02070603080606020203" pitchFamily="18" charset="0"/>
              </a:rPr>
              <a:t>Sens de l’écoute</a:t>
            </a:r>
          </a:p>
        </p:txBody>
      </p:sp>
    </p:spTree>
    <p:extLst>
      <p:ext uri="{BB962C8B-B14F-4D97-AF65-F5344CB8AC3E}">
        <p14:creationId xmlns:p14="http://schemas.microsoft.com/office/powerpoint/2010/main" xmlns="" val="234682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</TotalTime>
  <Words>99</Words>
  <Application>Microsoft Office PowerPoint</Application>
  <PresentationFormat>Personnalisé</PresentationFormat>
  <Paragraphs>16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Clarté</vt:lpstr>
      <vt:lpstr>Développeur multimédia</vt:lpstr>
      <vt:lpstr>Missions principales:</vt:lpstr>
      <vt:lpstr>Compétences techniques:</vt:lpstr>
      <vt:lpstr>Qualités personnelles: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Développeur multimédia </dc:title>
  <dc:creator>Yapac 96</dc:creator>
  <cp:lastModifiedBy>TP</cp:lastModifiedBy>
  <cp:revision>5</cp:revision>
  <dcterms:created xsi:type="dcterms:W3CDTF">2019-10-09T12:12:27Z</dcterms:created>
  <dcterms:modified xsi:type="dcterms:W3CDTF">2019-10-10T13:19:17Z</dcterms:modified>
</cp:coreProperties>
</file>