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2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38"/>
            <a:ext cx="9440034" cy="1828801"/>
          </a:xfrm>
        </p:spPr>
        <p:txBody>
          <a:bodyPr>
            <a:noAutofit/>
          </a:bodyPr>
          <a:lstStyle/>
          <a:p>
            <a:r>
              <a:rPr lang="fr-FR" b="1" dirty="0" smtClean="0"/>
              <a:t>La définition de l’algorithme et les ordres compréhensible par l’ordinateur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4654407"/>
            <a:ext cx="9440034" cy="10498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sz="3600" b="1" dirty="0" smtClean="0"/>
              <a:t>→ Nom et prénom : Zaoujal Omar</a:t>
            </a:r>
          </a:p>
          <a:p>
            <a:pPr algn="l"/>
            <a:r>
              <a:rPr lang="fr-FR" sz="3600" b="1" dirty="0" smtClean="0"/>
              <a:t>→ Nom d’activité : </a:t>
            </a:r>
            <a:r>
              <a:rPr lang="fr-FR" sz="3600" b="1" dirty="0" smtClean="0"/>
              <a:t>Lecture et choix des tuteur 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66301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3903" y="687775"/>
            <a:ext cx="101690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définition de L’algorithme</a:t>
            </a:r>
            <a:endParaRPr lang="fr-F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388309" y="2701237"/>
            <a:ext cx="11279950" cy="150705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fr-FR" sz="14400" dirty="0" smtClean="0"/>
              <a:t>→ </a:t>
            </a:r>
            <a:r>
              <a:rPr lang="fr-FR" sz="14400" dirty="0"/>
              <a:t>L’algorithme est une méthode pour résoudre un problème </a:t>
            </a:r>
            <a:r>
              <a:rPr lang="fr-FR" sz="14400" dirty="0" smtClean="0"/>
              <a:t>.</a:t>
            </a:r>
          </a:p>
          <a:p>
            <a:pPr algn="l"/>
            <a:r>
              <a:rPr lang="fr-FR" sz="14400" dirty="0" smtClean="0"/>
              <a:t>→ </a:t>
            </a:r>
            <a:r>
              <a:rPr lang="fr-FR" sz="14400" dirty="0"/>
              <a:t>Un algorithme est une suite d’instructions qui une fois exécutée correctement conduit à un résultat donné </a:t>
            </a:r>
            <a:r>
              <a:rPr lang="fr-FR" sz="14400" dirty="0" smtClean="0"/>
              <a:t>.</a:t>
            </a:r>
          </a:p>
          <a:p>
            <a:pPr algn="l"/>
            <a:r>
              <a:rPr lang="fr-FR" sz="14400" dirty="0" smtClean="0"/>
              <a:t>→ </a:t>
            </a:r>
            <a:r>
              <a:rPr lang="fr-FR" sz="14400" dirty="0"/>
              <a:t>L’algorithme est une séquence d'étapes à effectuer pour une sortie requise d'une certaine entrée </a:t>
            </a:r>
            <a:r>
              <a:rPr lang="fr-FR" sz="14400" dirty="0" smtClean="0"/>
              <a:t>donnée.</a:t>
            </a:r>
            <a:endParaRPr lang="fr-FR" sz="14400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24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 sont les ordres compréhensibles par l’ordinateur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26" y="1732449"/>
            <a:ext cx="11874320" cy="5003202"/>
          </a:xfrm>
        </p:spPr>
        <p:txBody>
          <a:bodyPr>
            <a:noAutofit/>
          </a:bodyPr>
          <a:lstStyle/>
          <a:p>
            <a:r>
              <a:rPr lang="fr-FR" sz="2400" dirty="0" smtClean="0">
                <a:effectLst/>
              </a:rPr>
              <a:t>L'instruction </a:t>
            </a:r>
            <a:r>
              <a:rPr lang="fr-FR" sz="2400" dirty="0">
                <a:effectLst/>
              </a:rPr>
              <a:t>est l'élément clé de l'ordinateur car c'est elle qui permet de spécifier</a:t>
            </a:r>
            <a:br>
              <a:rPr lang="fr-FR" sz="2400" dirty="0">
                <a:effectLst/>
              </a:rPr>
            </a:br>
            <a:r>
              <a:rPr lang="fr-FR" sz="2400" dirty="0">
                <a:effectLst/>
              </a:rPr>
              <a:t>au processeur l'action à effectuer. Les instructions à effectuer sont indiquées dans le fichier source</a:t>
            </a:r>
            <a:br>
              <a:rPr lang="fr-FR" sz="2400" dirty="0">
                <a:effectLst/>
              </a:rPr>
            </a:br>
            <a:r>
              <a:rPr lang="fr-FR" sz="2400" dirty="0">
                <a:effectLst/>
              </a:rPr>
              <a:t>et l'ordinateur passe d'une instruction à une autre en suivant les instructions indiquées de haut en bas</a:t>
            </a:r>
            <a:br>
              <a:rPr lang="fr-FR" sz="2400" dirty="0">
                <a:effectLst/>
              </a:rPr>
            </a:br>
            <a:r>
              <a:rPr lang="fr-FR" sz="2400" dirty="0">
                <a:effectLst/>
              </a:rPr>
              <a:t/>
            </a:r>
            <a:br>
              <a:rPr lang="fr-FR" sz="2400" dirty="0">
                <a:effectLst/>
              </a:rPr>
            </a:br>
            <a:r>
              <a:rPr lang="fr-FR" sz="2400" dirty="0">
                <a:effectLst/>
              </a:rPr>
              <a:t>Une instruction est généralement composée de deux éléments :</a:t>
            </a:r>
          </a:p>
          <a:p>
            <a:r>
              <a:rPr lang="fr-FR" sz="2400" dirty="0">
                <a:effectLst/>
              </a:rPr>
              <a:t>l'opérateur: action à effectuer par le processeur</a:t>
            </a:r>
          </a:p>
          <a:p>
            <a:r>
              <a:rPr lang="fr-FR" sz="2400" dirty="0" smtClean="0">
                <a:effectLst/>
              </a:rPr>
              <a:t>les </a:t>
            </a:r>
            <a:r>
              <a:rPr lang="fr-FR" sz="2400" dirty="0">
                <a:effectLst/>
              </a:rPr>
              <a:t>opérandes: une ou plusieurs données sur lequel on va effectuer </a:t>
            </a:r>
            <a:r>
              <a:rPr lang="fr-FR" sz="2400" dirty="0" smtClean="0">
                <a:effectLst/>
              </a:rPr>
              <a:t>l'opération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04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étapes d’écrire un algorithme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• </a:t>
            </a:r>
            <a:r>
              <a:rPr lang="fr-FR" dirty="0" smtClean="0"/>
              <a:t>Rechercher le problème </a:t>
            </a:r>
          </a:p>
          <a:p>
            <a:r>
              <a:rPr lang="fr-FR" dirty="0" smtClean="0"/>
              <a:t>• préparation du données </a:t>
            </a:r>
            <a:r>
              <a:rPr lang="fr-FR" dirty="0"/>
              <a:t>nécessaires à la résolution du problème </a:t>
            </a:r>
            <a:endParaRPr lang="fr-FR" dirty="0" smtClean="0"/>
          </a:p>
          <a:p>
            <a:r>
              <a:rPr lang="fr-FR" dirty="0"/>
              <a:t>• Traitement</a:t>
            </a:r>
            <a:r>
              <a:rPr lang="ar-MA" dirty="0" smtClean="0"/>
              <a:t> é</a:t>
            </a:r>
            <a:r>
              <a:rPr lang="fr-FR" dirty="0" smtClean="0"/>
              <a:t>tape par étape </a:t>
            </a:r>
          </a:p>
          <a:p>
            <a:r>
              <a:rPr lang="fr-FR" dirty="0"/>
              <a:t>• Edition des résultats </a:t>
            </a:r>
          </a:p>
        </p:txBody>
      </p:sp>
    </p:spTree>
    <p:extLst>
      <p:ext uri="{BB962C8B-B14F-4D97-AF65-F5344CB8AC3E}">
        <p14:creationId xmlns:p14="http://schemas.microsoft.com/office/powerpoint/2010/main" val="3872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96</TotalTime>
  <Words>125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Calisto MT</vt:lpstr>
      <vt:lpstr>Trebuchet MS</vt:lpstr>
      <vt:lpstr>Wingdings 2</vt:lpstr>
      <vt:lpstr>Ardoise</vt:lpstr>
      <vt:lpstr>La définition de l’algorithme et les ordres compréhensible par l’ordinateur</vt:lpstr>
      <vt:lpstr>Présentation PowerPoint</vt:lpstr>
      <vt:lpstr>Qui sont les ordres compréhensibles par l’ordinateur   </vt:lpstr>
      <vt:lpstr>Les étapes d’écrire un algorithme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omar zaoujal</cp:lastModifiedBy>
  <cp:revision>13</cp:revision>
  <dcterms:created xsi:type="dcterms:W3CDTF">2019-09-13T00:43:48Z</dcterms:created>
  <dcterms:modified xsi:type="dcterms:W3CDTF">2019-09-14T11:51:12Z</dcterms:modified>
</cp:coreProperties>
</file>