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96C11"/>
    <a:srgbClr val="262626"/>
    <a:srgbClr val="57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7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0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81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3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8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2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8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62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63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3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4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46141-4147-4AFD-AD95-5309D52AAE31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FCEE8-F0F1-4F2F-8B4F-920414D9A9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9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167A1-4194-4067-A180-8A895B22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96" y="773780"/>
            <a:ext cx="10509303" cy="1388534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404040"/>
                </a:solidFill>
              </a:rPr>
              <a:t>Nom et Prénom: </a:t>
            </a:r>
            <a:r>
              <a:rPr lang="fr-FR" sz="4800" b="1" spc="300" dirty="0" err="1">
                <a:solidFill>
                  <a:srgbClr val="404040"/>
                </a:solidFill>
                <a:latin typeface="Freestyle Script" panose="030804020302050B0404" pitchFamily="66" charset="0"/>
              </a:rPr>
              <a:t>Boudiab</a:t>
            </a:r>
            <a:r>
              <a:rPr lang="fr-FR" sz="4800" b="1" spc="300" dirty="0">
                <a:solidFill>
                  <a:srgbClr val="404040"/>
                </a:solidFill>
                <a:latin typeface="Freestyle Script" panose="030804020302050B0404" pitchFamily="66" charset="0"/>
              </a:rPr>
              <a:t> Mohamed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F283E-A216-4EFC-817A-AECDD0C3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448522"/>
            <a:ext cx="10760765" cy="3635697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 D’ACTIVITÉ: </a:t>
            </a:r>
            <a:r>
              <a:rPr lang="fr-FR" sz="3200" b="1" dirty="0">
                <a:solidFill>
                  <a:srgbClr val="B96C11"/>
                </a:solidFill>
                <a:latin typeface="Adobe Garamond Pro" panose="02020502060506020403" pitchFamily="18" charset="0"/>
              </a:rPr>
              <a:t>LECTURE ET CHOIX DES TUTEUR</a:t>
            </a:r>
            <a:endParaRPr lang="fr-FR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Garamond Pro" panose="02020502060506020403" pitchFamily="18" charset="0"/>
            </a:endParaRPr>
          </a:p>
          <a:p>
            <a:pPr lvl="3">
              <a:lnSpc>
                <a:spcPct val="120000"/>
              </a:lnSpc>
            </a:pPr>
            <a:r>
              <a:rPr lang="fr-FR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 DU PROJET: </a:t>
            </a:r>
            <a:r>
              <a:rPr lang="fr-FR" sz="3900" b="1" dirty="0">
                <a:solidFill>
                  <a:srgbClr val="B96C11"/>
                </a:solidFill>
                <a:latin typeface="Adobe Garamond Pro Bold" panose="02020702060506020403" pitchFamily="18" charset="0"/>
              </a:rPr>
              <a:t>ALGORITHME</a:t>
            </a:r>
          </a:p>
          <a:p>
            <a:pPr algn="ctr">
              <a:lnSpc>
                <a:spcPct val="120000"/>
              </a:lnSpc>
            </a:pPr>
            <a:endParaRPr lang="fr-FR" sz="4400" b="1" dirty="0">
              <a:solidFill>
                <a:srgbClr val="B96C1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B1D9E-5CBB-421F-A4FC-978E806D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rgbClr val="B96C11"/>
                </a:solidFill>
              </a:rPr>
              <a:t>Définition De L’algorithme: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EA7D2-129D-4ACD-B256-8F910C60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1494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L’algorithme est une série d’opérations pouvant s’exécuter en séquence, qui sont adressé par l’ordinateur </a:t>
            </a:r>
          </a:p>
        </p:txBody>
      </p:sp>
    </p:spTree>
    <p:extLst>
      <p:ext uri="{BB962C8B-B14F-4D97-AF65-F5344CB8AC3E}">
        <p14:creationId xmlns:p14="http://schemas.microsoft.com/office/powerpoint/2010/main" val="3255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F411F-E0F1-4558-83A2-7FCC3893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rgbClr val="B96C11"/>
                </a:solidFill>
              </a:rPr>
              <a:t>Ordre Compréhensible Par L’ordinateur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AB06E-DA7D-4D74-ADBC-7E301F16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88" y="2438399"/>
            <a:ext cx="10018713" cy="1921565"/>
          </a:xfrm>
        </p:spPr>
        <p:txBody>
          <a:bodyPr/>
          <a:lstStyle/>
          <a:p>
            <a:r>
              <a:rPr lang="fr-FR" dirty="0"/>
              <a:t>Un ordinateur est une machine qui permet d’exécuter des opérations des calculs, c’est un calculateur.</a:t>
            </a:r>
          </a:p>
          <a:p>
            <a:r>
              <a:rPr lang="fr-FR" dirty="0"/>
              <a:t>Alors tout ce que l'ordinateur comprend est </a:t>
            </a:r>
            <a:r>
              <a:rPr lang="fr-FR" b="1" dirty="0">
                <a:latin typeface="Adobe Garamond Pro" panose="02020502060506020403" pitchFamily="18" charset="0"/>
              </a:rPr>
              <a:t>1 </a:t>
            </a:r>
            <a:r>
              <a:rPr lang="fr-FR" dirty="0"/>
              <a:t>et</a:t>
            </a:r>
            <a:r>
              <a:rPr lang="fr-FR" b="1" dirty="0">
                <a:latin typeface="Adobe Garamond Pro" panose="02020502060506020403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77422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302362</TotalTime>
  <Words>69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Adobe Garamond Pro</vt:lpstr>
      <vt:lpstr>Adobe Garamond Pro Bold</vt:lpstr>
      <vt:lpstr>Arial</vt:lpstr>
      <vt:lpstr>Corbel</vt:lpstr>
      <vt:lpstr>Freestyle Script</vt:lpstr>
      <vt:lpstr>Parallaxe</vt:lpstr>
      <vt:lpstr>Nom et Prénom: Boudiab Mohamed</vt:lpstr>
      <vt:lpstr>Définition De L’algorithme:</vt:lpstr>
      <vt:lpstr>Ordre Compréhensible Par L’ordinateur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et Prénom: boudiab mohamed</dc:title>
  <dc:creator>Stagiaire</dc:creator>
  <cp:lastModifiedBy>Stagiaire</cp:lastModifiedBy>
  <cp:revision>9</cp:revision>
  <dcterms:created xsi:type="dcterms:W3CDTF">2019-06-01T12:53:36Z</dcterms:created>
  <dcterms:modified xsi:type="dcterms:W3CDTF">2019-09-14T11:59:26Z</dcterms:modified>
</cp:coreProperties>
</file>