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10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54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9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526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99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958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0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341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09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DEE1CF-6EB3-47AD-9640-C322F494B06A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4712B8-3971-4E7B-863B-A359C2292A9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60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E50CF-C35D-495A-94A6-1B6C6243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010" y="539198"/>
            <a:ext cx="9601200" cy="1485900"/>
          </a:xfrm>
        </p:spPr>
        <p:txBody>
          <a:bodyPr/>
          <a:lstStyle/>
          <a:p>
            <a:r>
              <a:rPr lang="fr-MA" b="1" dirty="0">
                <a:latin typeface="Arial Rounded MT Bold" panose="020F0704030504030204" pitchFamily="34" charset="0"/>
              </a:rPr>
              <a:t>ABDESSAMAD TAOURATI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5D54A-4CFE-47A2-9DF0-42E3A703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/>
              <a:t>  Non </a:t>
            </a:r>
            <a:r>
              <a:rPr lang="fr-MA" dirty="0"/>
              <a:t>de projet </a:t>
            </a:r>
            <a:r>
              <a:rPr lang="fr-MA"/>
              <a:t>: </a:t>
            </a:r>
          </a:p>
          <a:p>
            <a:r>
              <a:rPr lang="fr-MA" dirty="0"/>
              <a:t>Définition de l’algorithme</a:t>
            </a:r>
          </a:p>
          <a:p>
            <a:r>
              <a:rPr lang="fr-MA" dirty="0"/>
              <a:t>Des ordre </a:t>
            </a:r>
            <a:r>
              <a:rPr lang="fr-MA" dirty="0" err="1"/>
              <a:t>compéhensible</a:t>
            </a:r>
            <a:r>
              <a:rPr lang="fr-MA" dirty="0"/>
              <a:t>  par ordinateur</a:t>
            </a:r>
          </a:p>
        </p:txBody>
      </p:sp>
    </p:spTree>
    <p:extLst>
      <p:ext uri="{BB962C8B-B14F-4D97-AF65-F5344CB8AC3E}">
        <p14:creationId xmlns:p14="http://schemas.microsoft.com/office/powerpoint/2010/main" val="415758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4733F-F779-4D7C-A2C5-30DD0A2E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879" y="0"/>
            <a:ext cx="9601200" cy="1485900"/>
          </a:xfrm>
        </p:spPr>
        <p:txBody>
          <a:bodyPr>
            <a:noAutofit/>
          </a:bodyPr>
          <a:lstStyle/>
          <a:p>
            <a:br>
              <a:rPr lang="fr-FR" sz="6600" b="1" dirty="0"/>
            </a:br>
            <a:r>
              <a:rPr lang="fr-FR" sz="6600" b="1" dirty="0"/>
              <a:t>Définition Algorithme</a:t>
            </a:r>
            <a:endParaRPr lang="fr-MA" sz="6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47CC3-BD78-4144-9422-A3D13844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algorithme est un processus à effectuer pour répondre à un problème.</a:t>
            </a:r>
          </a:p>
          <a:p>
            <a:pPr fontAlgn="base"/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 procédure de résolution de problème, décortique les étapes essentiels.</a:t>
            </a:r>
          </a:p>
          <a:p>
            <a:pPr fontAlgn="base"/>
            <a:r>
              <a:rPr lang="fr-F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général les algorithmes sont connus et utilisé dans le monde informatique et mathématique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32935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BDBFA-CCCF-413E-BD79-671DADE7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072" y="546835"/>
            <a:ext cx="9397306" cy="1784239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/>
              <a:t>Des ordre compréhensible par ordinateur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6BEF0-25C0-4BF5-A483-3977BAFF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454" y="3080378"/>
            <a:ext cx="8915400" cy="3777622"/>
          </a:xfrm>
        </p:spPr>
        <p:txBody>
          <a:bodyPr/>
          <a:lstStyle/>
          <a:p>
            <a:r>
              <a:rPr lang="fr-FR" b="1" dirty="0"/>
              <a:t>Codage de l’</a:t>
            </a:r>
            <a:r>
              <a:rPr lang="fr-FR" b="1" dirty="0" err="1"/>
              <a:t>iformation</a:t>
            </a:r>
            <a:endParaRPr lang="fr-FR" b="1" dirty="0"/>
          </a:p>
          <a:p>
            <a:r>
              <a:rPr lang="fr-FR" b="1" dirty="0"/>
              <a:t>Traitement</a:t>
            </a:r>
          </a:p>
          <a:p>
            <a:r>
              <a:rPr lang="fr-FR" b="1" dirty="0"/>
              <a:t>Décodage des résultat</a:t>
            </a:r>
          </a:p>
          <a:p>
            <a:r>
              <a:rPr lang="fr-FR" b="1" dirty="0" err="1"/>
              <a:t>Stocage</a:t>
            </a:r>
            <a:r>
              <a:rPr lang="fr-FR" b="1" dirty="0"/>
              <a:t> de l’information</a:t>
            </a:r>
          </a:p>
        </p:txBody>
      </p:sp>
    </p:spTree>
    <p:extLst>
      <p:ext uri="{BB962C8B-B14F-4D97-AF65-F5344CB8AC3E}">
        <p14:creationId xmlns:p14="http://schemas.microsoft.com/office/powerpoint/2010/main" val="3827488630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160</TotalTime>
  <Words>69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Arial Rounded MT Bold</vt:lpstr>
      <vt:lpstr>Franklin Gothic Book</vt:lpstr>
      <vt:lpstr>Cadrage</vt:lpstr>
      <vt:lpstr>ABDESSAMAD TAOURATI</vt:lpstr>
      <vt:lpstr> Définition Algorithme</vt:lpstr>
      <vt:lpstr>Des ordre compréhensible par ordinateur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algorithme</dc:title>
  <dc:creator>Stagiaire</dc:creator>
  <cp:lastModifiedBy>Hamza Kadiri</cp:lastModifiedBy>
  <cp:revision>8</cp:revision>
  <dcterms:created xsi:type="dcterms:W3CDTF">2019-09-13T10:46:52Z</dcterms:created>
  <dcterms:modified xsi:type="dcterms:W3CDTF">2019-09-14T12:06:10Z</dcterms:modified>
</cp:coreProperties>
</file>