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9366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41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129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192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681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9573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68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146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467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5836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35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9C35A3-CAF6-4999-8A3E-7B9C6C94C23D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E66814-F426-4066-A6E2-FDF663F7E7E6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56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482B8F2-D97D-4D36-AE64-989C7207D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400" dirty="0" err="1"/>
              <a:t>Creation</a:t>
            </a:r>
            <a:r>
              <a:rPr lang="fr-FR" sz="4400" dirty="0"/>
              <a:t> des exemples de Syntaxes en Langage C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C16F619-8428-4BB3-B85B-44A82E50A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Par : Anouar </a:t>
            </a:r>
            <a:r>
              <a:rPr lang="fr-FR" sz="2000" dirty="0" err="1"/>
              <a:t>Oumansour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8254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9C0A53-B70A-4C9E-A281-8556AB8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TYPES ET </a:t>
            </a:r>
            <a:r>
              <a:rPr lang="fr-FR" sz="4800" b="1" dirty="0">
                <a:latin typeface="+mn-lt"/>
              </a:rPr>
              <a:t>CARACTÉRES</a:t>
            </a:r>
            <a:r>
              <a:rPr lang="fr-FR" b="1" dirty="0">
                <a:latin typeface="+mn-lt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BF4564E-7F72-4709-A0CA-F20B4310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/>
              <a:t>Une chaîne de caractères, c'est du texte que l'on peut retenir sous forme de variable en mémoire. On pourrait ainsi stocker le nom de l'utilisateur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587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6CC3763-0383-47EC-B4DA-9D38823A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Définition</a:t>
            </a:r>
            <a:endParaRPr lang="fr-FR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B9709F9-24C4-4078-AAAD-47DFBF99E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1" y="1875614"/>
            <a:ext cx="1028348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dirty="0"/>
              <a:t>En C, un caractère est une variable de type «caractères» à savoir de type char: type occupant 1 octet  (8bits)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dirty="0"/>
              <a:t>Le premier usage (peu fréquent) d’une variable de type char est de stocker Le premier usage (peu fréquent) d’une variable de type char est de stocker une variable numérique sur 8bits 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dirty="0">
                <a:solidFill>
                  <a:schemeClr val="accent6"/>
                </a:solidFill>
              </a:rPr>
              <a:t>                              Exemple: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dirty="0">
                <a:solidFill>
                  <a:schemeClr val="accent6"/>
                </a:solidFill>
              </a:rPr>
              <a:t>                                         char </a:t>
            </a:r>
            <a:r>
              <a:rPr lang="fr-FR" sz="3200" dirty="0" err="1">
                <a:solidFill>
                  <a:schemeClr val="accent6"/>
                </a:solidFill>
              </a:rPr>
              <a:t>a,b,c</a:t>
            </a:r>
            <a:r>
              <a:rPr lang="fr-FR" sz="3200" dirty="0">
                <a:solidFill>
                  <a:schemeClr val="accent6"/>
                </a:solidFill>
              </a:rPr>
              <a:t>;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dirty="0">
                <a:solidFill>
                  <a:schemeClr val="accent6"/>
                </a:solidFill>
              </a:rPr>
              <a:t> 	c = a + b;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63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5022D90-342D-45E9-B7A8-C54AD27F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E6E0096-0FE4-488C-851C-8C0F9B38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751428"/>
            <a:ext cx="9720073" cy="4023360"/>
          </a:xfrm>
        </p:spPr>
        <p:txBody>
          <a:bodyPr>
            <a:normAutofit/>
          </a:bodyPr>
          <a:lstStyle/>
          <a:p>
            <a:r>
              <a:rPr lang="fr-FR" sz="3200" i="1" dirty="0"/>
              <a:t>Exemple : Lire et écrire un </a:t>
            </a:r>
            <a:r>
              <a:rPr lang="fr-FR" sz="3200" i="1" dirty="0" err="1"/>
              <a:t>caractére</a:t>
            </a:r>
            <a:r>
              <a:rPr lang="fr-FR" sz="3200" i="1" dirty="0"/>
              <a:t>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695E6C6-7C87-43C7-AC90-6AF31B789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956" y="2511083"/>
            <a:ext cx="1053041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07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122</Words>
  <Application>Microsoft Office PowerPoint</Application>
  <PresentationFormat>Personnalisé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Intégral</vt:lpstr>
      <vt:lpstr>Creation des exemples de Syntaxes en Langage C </vt:lpstr>
      <vt:lpstr>TYPES ET CARACTÉRES </vt:lpstr>
      <vt:lpstr>Définition</vt:lpstr>
      <vt:lpstr>Exemple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Exemples de Syntaxe en Langage C </dc:title>
  <dc:creator>Stagiaire</dc:creator>
  <cp:lastModifiedBy>TP</cp:lastModifiedBy>
  <cp:revision>4</cp:revision>
  <dcterms:created xsi:type="dcterms:W3CDTF">2019-09-20T10:35:18Z</dcterms:created>
  <dcterms:modified xsi:type="dcterms:W3CDTF">2019-09-20T10:51:38Z</dcterms:modified>
</cp:coreProperties>
</file>