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4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19/09/2019</a:t>
            </a:fld>
            <a:endParaRPr lang="fr-BE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19/09/2019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19/09/2019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19/09/2019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19/09/2019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19/09/2019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19/09/2019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19/09/2019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19/09/2019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19/09/2019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19/09/2019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19/09/2019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8208912" cy="1368152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/>
                </a:solidFill>
                <a:latin typeface="Impact" pitchFamily="34" charset="0"/>
              </a:rPr>
              <a:t>   Les </a:t>
            </a:r>
            <a:r>
              <a:rPr lang="fr-FR" dirty="0" smtClean="0">
                <a:solidFill>
                  <a:schemeClr val="accent1"/>
                </a:solidFill>
                <a:latin typeface="Impact" pitchFamily="34" charset="0"/>
              </a:rPr>
              <a:t>types de données en langage c</a:t>
            </a:r>
            <a:endParaRPr lang="fr-FR" dirty="0">
              <a:solidFill>
                <a:schemeClr val="accent1"/>
              </a:solidFill>
              <a:latin typeface="Impact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7232848" cy="3145904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fr-FR" dirty="0" smtClean="0"/>
              <a:t> Le </a:t>
            </a:r>
            <a:r>
              <a:rPr lang="fr-FR" dirty="0" smtClean="0"/>
              <a:t>type de données caractérise la nature des  </a:t>
            </a:r>
            <a:r>
              <a:rPr lang="fr-FR" dirty="0" smtClean="0"/>
              <a:t>    données </a:t>
            </a:r>
            <a:r>
              <a:rPr lang="fr-FR" dirty="0" smtClean="0"/>
              <a:t>qu’une variable est en mesure de contenir. </a:t>
            </a: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 Le type de </a:t>
            </a:r>
            <a:r>
              <a:rPr lang="fr-FR" dirty="0" smtClean="0"/>
              <a:t>données est indiqué lors de la déclaration de la variable.</a:t>
            </a:r>
            <a:endParaRPr lang="fr-F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402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11430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les types de données </a:t>
            </a:r>
            <a:r>
              <a:rPr lang="fr-FR" dirty="0" smtClean="0">
                <a:solidFill>
                  <a:schemeClr val="accent1"/>
                </a:solidFill>
              </a:rPr>
              <a:t>en </a:t>
            </a:r>
            <a:r>
              <a:rPr lang="fr-FR" dirty="0" smtClean="0">
                <a:solidFill>
                  <a:schemeClr val="accent1"/>
                </a:solidFill>
              </a:rPr>
              <a:t>le langage C :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4" name="Espace réservé du contenu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2132856"/>
            <a:ext cx="8100392" cy="4320480"/>
          </a:xfrm>
        </p:spPr>
      </p:pic>
    </p:spTree>
    <p:extLst>
      <p:ext uri="{BB962C8B-B14F-4D97-AF65-F5344CB8AC3E}">
        <p14:creationId xmlns:p14="http://schemas.microsoft.com/office/powerpoint/2010/main" xmlns="" val="184313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Nombre entier (int)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Un nombre entier est un nombre sans virgule qui peut être exprimé dans différentes bases :</a:t>
            </a:r>
          </a:p>
          <a:p>
            <a:r>
              <a:rPr lang="fr-FR" dirty="0" smtClean="0"/>
              <a:t>Base décimale (0 à 9)</a:t>
            </a:r>
          </a:p>
          <a:p>
            <a:r>
              <a:rPr lang="fr-FR" dirty="0" smtClean="0"/>
              <a:t>Base hexadécimale (de 0 à 9  et A à F)</a:t>
            </a:r>
          </a:p>
          <a:p>
            <a:r>
              <a:rPr lang="fr-FR" dirty="0" smtClean="0"/>
              <a:t>Base octale (de 0 à 7 )</a:t>
            </a:r>
          </a:p>
          <a:p>
            <a:pPr>
              <a:buNone/>
            </a:pPr>
            <a:endParaRPr lang="fr-FR" dirty="0" smtClean="0"/>
          </a:p>
        </p:txBody>
      </p:sp>
      <p:pic>
        <p:nvPicPr>
          <p:cNvPr id="4" name="Image 3" descr="Capt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4941168"/>
            <a:ext cx="6336704" cy="19168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Nombre à virgule (float)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Un nombre flottante est un nombre à virgule.</a:t>
            </a:r>
          </a:p>
          <a:p>
            <a:r>
              <a:rPr lang="fr-FR" dirty="0" smtClean="0"/>
              <a:t>Les nombres de types </a:t>
            </a:r>
            <a:r>
              <a:rPr lang="fr-FR" b="1" dirty="0" smtClean="0"/>
              <a:t>float </a:t>
            </a:r>
            <a:r>
              <a:rPr lang="fr-FR" dirty="0" smtClean="0"/>
              <a:t>sont codés sur 32 bits :</a:t>
            </a:r>
          </a:p>
          <a:p>
            <a:pPr>
              <a:buNone/>
            </a:pPr>
            <a:r>
              <a:rPr lang="fr-FR" dirty="0" smtClean="0"/>
              <a:t> </a:t>
            </a:r>
            <a:r>
              <a:rPr lang="fr-FR" dirty="0" smtClean="0"/>
              <a:t>       23 bits pour la mantisse</a:t>
            </a:r>
          </a:p>
          <a:p>
            <a:pPr>
              <a:buNone/>
            </a:pPr>
            <a:r>
              <a:rPr lang="fr-FR" dirty="0" smtClean="0"/>
              <a:t> </a:t>
            </a:r>
            <a:r>
              <a:rPr lang="fr-FR" dirty="0" smtClean="0"/>
              <a:t>       8 bits pour l’exposant</a:t>
            </a:r>
          </a:p>
          <a:p>
            <a:pPr>
              <a:buNone/>
            </a:pPr>
            <a:r>
              <a:rPr lang="fr-FR" dirty="0" smtClean="0"/>
              <a:t> </a:t>
            </a:r>
            <a:r>
              <a:rPr lang="fr-FR" dirty="0" smtClean="0"/>
              <a:t>       1 bits pour le signe  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Les nombre de type </a:t>
            </a:r>
            <a:r>
              <a:rPr lang="fr-FR" b="1" dirty="0" smtClean="0"/>
              <a:t>double</a:t>
            </a:r>
            <a:r>
              <a:rPr lang="fr-FR" dirty="0" smtClean="0"/>
              <a:t> sont codé sur 64 bits :</a:t>
            </a:r>
          </a:p>
          <a:p>
            <a:pPr>
              <a:buNone/>
            </a:pPr>
            <a:r>
              <a:rPr lang="fr-FR" dirty="0" smtClean="0"/>
              <a:t> </a:t>
            </a:r>
            <a:r>
              <a:rPr lang="fr-FR" dirty="0" smtClean="0"/>
              <a:t>       52 bits </a:t>
            </a:r>
            <a:r>
              <a:rPr lang="fr-FR" dirty="0" smtClean="0"/>
              <a:t>pour la </a:t>
            </a:r>
            <a:r>
              <a:rPr lang="fr-FR" dirty="0" smtClean="0"/>
              <a:t>mantisse</a:t>
            </a:r>
          </a:p>
          <a:p>
            <a:pPr>
              <a:buNone/>
            </a:pPr>
            <a:r>
              <a:rPr lang="fr-FR" dirty="0" smtClean="0"/>
              <a:t>        11 </a:t>
            </a:r>
            <a:r>
              <a:rPr lang="fr-FR" dirty="0" smtClean="0"/>
              <a:t>bits pour l’exposant</a:t>
            </a:r>
            <a:endParaRPr lang="fr-FR" dirty="0" smtClean="0"/>
          </a:p>
          <a:p>
            <a:pPr>
              <a:buNone/>
            </a:pPr>
            <a:r>
              <a:rPr lang="fr-FR" b="1" dirty="0" smtClean="0"/>
              <a:t>        </a:t>
            </a:r>
            <a:r>
              <a:rPr lang="fr-FR" dirty="0" smtClean="0"/>
              <a:t>1 bits pour le signe</a:t>
            </a:r>
            <a:endParaRPr lang="fr-FR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40552" y="274638"/>
            <a:ext cx="792088" cy="274042"/>
          </a:xfrm>
        </p:spPr>
        <p:txBody>
          <a:bodyPr>
            <a:noAutofit/>
          </a:bodyPr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332656"/>
            <a:ext cx="8933688" cy="6525344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FR" dirty="0" smtClean="0"/>
              <a:t> Les </a:t>
            </a:r>
            <a:r>
              <a:rPr lang="fr-FR" dirty="0" smtClean="0"/>
              <a:t>nombre de type </a:t>
            </a:r>
            <a:r>
              <a:rPr lang="fr-FR" b="1" dirty="0" smtClean="0"/>
              <a:t>long double</a:t>
            </a:r>
            <a:r>
              <a:rPr lang="fr-FR" dirty="0" smtClean="0"/>
              <a:t> </a:t>
            </a:r>
            <a:r>
              <a:rPr lang="fr-FR" dirty="0" smtClean="0"/>
              <a:t>sont codé sur </a:t>
            </a:r>
            <a:r>
              <a:rPr lang="fr-FR" dirty="0" smtClean="0"/>
              <a:t>80bits </a:t>
            </a:r>
            <a:r>
              <a:rPr lang="fr-FR" dirty="0" smtClean="0"/>
              <a:t>:</a:t>
            </a:r>
          </a:p>
          <a:p>
            <a:pPr>
              <a:buNone/>
            </a:pPr>
            <a:r>
              <a:rPr lang="fr-FR" dirty="0" smtClean="0"/>
              <a:t>        </a:t>
            </a:r>
            <a:r>
              <a:rPr lang="fr-FR" dirty="0" smtClean="0"/>
              <a:t>64 </a:t>
            </a:r>
            <a:r>
              <a:rPr lang="fr-FR" dirty="0" smtClean="0"/>
              <a:t>bits pour la mantisse</a:t>
            </a:r>
          </a:p>
          <a:p>
            <a:pPr>
              <a:buNone/>
            </a:pPr>
            <a:r>
              <a:rPr lang="fr-FR" dirty="0" smtClean="0"/>
              <a:t>        </a:t>
            </a:r>
            <a:r>
              <a:rPr lang="fr-FR" dirty="0" smtClean="0"/>
              <a:t>15 </a:t>
            </a:r>
            <a:r>
              <a:rPr lang="fr-FR" dirty="0" smtClean="0"/>
              <a:t>bits pour l’exposant</a:t>
            </a:r>
          </a:p>
          <a:p>
            <a:pPr>
              <a:buNone/>
            </a:pPr>
            <a:r>
              <a:rPr lang="fr-FR" b="1" dirty="0" smtClean="0"/>
              <a:t>        </a:t>
            </a:r>
            <a:r>
              <a:rPr lang="fr-FR" dirty="0" smtClean="0"/>
              <a:t>1 bits pour le signe</a:t>
            </a:r>
            <a:endParaRPr lang="fr-FR" b="1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Caractère (char)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47800"/>
            <a:ext cx="8933688" cy="5077544"/>
          </a:xfrm>
        </p:spPr>
        <p:txBody>
          <a:bodyPr/>
          <a:lstStyle/>
          <a:p>
            <a:r>
              <a:rPr lang="fr-FR" dirty="0" smtClean="0"/>
              <a:t>Le type </a:t>
            </a:r>
            <a:r>
              <a:rPr lang="fr-FR" b="1" dirty="0" smtClean="0"/>
              <a:t>char </a:t>
            </a:r>
            <a:r>
              <a:rPr lang="fr-FR" dirty="0" smtClean="0"/>
              <a:t>permet de stocker la valeur d’un caractère .</a:t>
            </a:r>
          </a:p>
          <a:p>
            <a:pPr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Image 3" descr="Captur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3109868"/>
            <a:ext cx="6552728" cy="255138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565</TotalTime>
  <Words>214</Words>
  <Application>Microsoft Office PowerPoint</Application>
  <PresentationFormat>Affichage à l'écran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Solstice</vt:lpstr>
      <vt:lpstr>   Les types de données en langage c</vt:lpstr>
      <vt:lpstr>les types de données en le langage C :</vt:lpstr>
      <vt:lpstr>Nombre entier (int)</vt:lpstr>
      <vt:lpstr>Nombre à virgule (float)</vt:lpstr>
      <vt:lpstr>Diapositive 5</vt:lpstr>
      <vt:lpstr>Caractère (char)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types de données en langage c</dc:title>
  <dc:creator>TP</dc:creator>
  <cp:lastModifiedBy>issaoui</cp:lastModifiedBy>
  <cp:revision>17</cp:revision>
  <dcterms:created xsi:type="dcterms:W3CDTF">2019-09-19T13:32:04Z</dcterms:created>
  <dcterms:modified xsi:type="dcterms:W3CDTF">2019-09-20T05:05:35Z</dcterms:modified>
</cp:coreProperties>
</file>