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depannetonpc.net/lexique/lire_poo.html" TargetMode="External"/><Relationship Id="rId2" Type="http://schemas.openxmlformats.org/officeDocument/2006/relationships/hyperlink" Target="http://www.depannetonpc.net/lexique/lire_programmation-orientee-objet.html" TargetMode="External"/><Relationship Id="rId1" Type="http://schemas.openxmlformats.org/officeDocument/2006/relationships/slideLayout" Target="../slideLayouts/slideLayout2.xml"/><Relationship Id="rId4" Type="http://schemas.openxmlformats.org/officeDocument/2006/relationships/hyperlink" Target="http://www.depannetonpc.net/lexique/lire_programmat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15127" y="450761"/>
            <a:ext cx="8361229" cy="2843491"/>
          </a:xfrm>
        </p:spPr>
        <p:txBody>
          <a:bodyPr/>
          <a:lstStyle/>
          <a:p>
            <a:r>
              <a:rPr lang="fr-FR" sz="6600" b="1" i="1" dirty="0" smtClean="0">
                <a:effectLst>
                  <a:outerShdw blurRad="38100" dist="38100" dir="2700000" algn="tl">
                    <a:srgbClr val="000000">
                      <a:alpha val="43137"/>
                    </a:srgbClr>
                  </a:outerShdw>
                </a:effectLst>
              </a:rPr>
              <a:t>La programmation orientée objet </a:t>
            </a:r>
            <a:endParaRPr lang="fr-FR" sz="6600" b="1" i="1" dirty="0">
              <a:effectLst>
                <a:outerShdw blurRad="38100" dist="38100" dir="2700000" algn="tl">
                  <a:srgbClr val="000000">
                    <a:alpha val="43137"/>
                  </a:srgbClr>
                </a:outerShdw>
              </a:effectLst>
            </a:endParaRPr>
          </a:p>
        </p:txBody>
      </p:sp>
      <p:sp>
        <p:nvSpPr>
          <p:cNvPr id="3" name="Sous-titre 2"/>
          <p:cNvSpPr>
            <a:spLocks noGrp="1"/>
          </p:cNvSpPr>
          <p:nvPr>
            <p:ph type="subTitle" idx="1"/>
          </p:nvPr>
        </p:nvSpPr>
        <p:spPr>
          <a:xfrm>
            <a:off x="1915127" y="3930522"/>
            <a:ext cx="8873543" cy="1671789"/>
          </a:xfrm>
        </p:spPr>
        <p:txBody>
          <a:bodyPr>
            <a:noAutofit/>
          </a:bodyPr>
          <a:lstStyle/>
          <a:p>
            <a:pPr marL="457200" indent="-457200" algn="l">
              <a:buFont typeface="+mj-lt"/>
              <a:buAutoNum type="arabicPeriod"/>
            </a:pPr>
            <a:r>
              <a:rPr lang="fr-FR" sz="2400" b="1" dirty="0" smtClean="0"/>
              <a:t>La définition </a:t>
            </a:r>
          </a:p>
          <a:p>
            <a:pPr marL="457200" indent="-457200" algn="l">
              <a:buFont typeface="+mj-lt"/>
              <a:buAutoNum type="arabicPeriod"/>
            </a:pPr>
            <a:r>
              <a:rPr lang="fr-FR" sz="2400" b="1" dirty="0" smtClean="0"/>
              <a:t>Les mots clé</a:t>
            </a:r>
          </a:p>
          <a:p>
            <a:pPr algn="l"/>
            <a:r>
              <a:rPr lang="fr-FR" sz="2400" b="1" dirty="0" smtClean="0"/>
              <a:t>                                                   </a:t>
            </a:r>
          </a:p>
          <a:p>
            <a:pPr algn="l"/>
            <a:r>
              <a:rPr lang="fr-FR" sz="2400" b="1" dirty="0"/>
              <a:t> </a:t>
            </a:r>
            <a:r>
              <a:rPr lang="fr-FR" sz="2400" b="1" dirty="0" smtClean="0"/>
              <a:t>                                                                         → Zaoujal Omar </a:t>
            </a:r>
            <a:endParaRPr lang="fr-FR" sz="2400" b="1" dirty="0"/>
          </a:p>
        </p:txBody>
      </p:sp>
    </p:spTree>
    <p:extLst>
      <p:ext uri="{BB962C8B-B14F-4D97-AF65-F5344CB8AC3E}">
        <p14:creationId xmlns:p14="http://schemas.microsoft.com/office/powerpoint/2010/main" val="71996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6299" y="132009"/>
            <a:ext cx="9601200" cy="1485900"/>
          </a:xfrm>
        </p:spPr>
        <p:txBody>
          <a:bodyPr>
            <a:noAutofit/>
          </a:bodyPr>
          <a:lstStyle/>
          <a:p>
            <a:pPr algn="ctr"/>
            <a:r>
              <a:rPr lang="fr-FR" sz="5400" b="1" dirty="0" smtClean="0">
                <a:effectLst>
                  <a:outerShdw blurRad="38100" dist="38100" dir="2700000" algn="tl">
                    <a:srgbClr val="000000">
                      <a:alpha val="43137"/>
                    </a:srgbClr>
                  </a:outerShdw>
                </a:effectLst>
              </a:rPr>
              <a:t>1 – La définition de la programmation orientée objet : </a:t>
            </a:r>
            <a:endParaRPr lang="fr-FR" sz="5400" b="1"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a:bodyPr>
          <a:lstStyle/>
          <a:p>
            <a:r>
              <a:rPr lang="fr-FR" b="1" dirty="0"/>
              <a:t>La </a:t>
            </a:r>
            <a:r>
              <a:rPr lang="fr-FR" b="1" dirty="0">
                <a:hlinkClick r:id="rId2" tooltip="Voir la définition de programmation orientée objet"/>
              </a:rPr>
              <a:t>programmation orientée objet</a:t>
            </a:r>
            <a:r>
              <a:rPr lang="fr-FR" b="1" dirty="0"/>
              <a:t> (</a:t>
            </a:r>
            <a:r>
              <a:rPr lang="fr-FR" b="1" dirty="0">
                <a:hlinkClick r:id="rId3" tooltip="Voir la définition de POO"/>
              </a:rPr>
              <a:t>POO</a:t>
            </a:r>
            <a:r>
              <a:rPr lang="fr-FR" b="1" dirty="0"/>
              <a:t>) est un type de </a:t>
            </a:r>
            <a:r>
              <a:rPr lang="fr-FR" b="1" dirty="0">
                <a:hlinkClick r:id="rId4" tooltip="Voir la définition de programmation"/>
              </a:rPr>
              <a:t>programmation</a:t>
            </a:r>
            <a:r>
              <a:rPr lang="fr-FR" b="1" dirty="0"/>
              <a:t> qui a pour avantage de posséder une meilleure organisation, surtout dans les gros programmes. Ces derniers seront agencés de façon plus logique et seront donc plus facilement modifiables. La POO est cependant plus difficile à maîtriser</a:t>
            </a:r>
            <a:r>
              <a:rPr lang="fr-FR" b="1" dirty="0" smtClean="0"/>
              <a:t>.</a:t>
            </a:r>
          </a:p>
          <a:p>
            <a:r>
              <a:rPr lang="fr-FR" b="1" dirty="0" smtClean="0"/>
              <a:t>La </a:t>
            </a:r>
            <a:r>
              <a:rPr lang="fr-FR" b="1" dirty="0"/>
              <a:t>programmation orientée objet </a:t>
            </a:r>
            <a:r>
              <a:rPr lang="fr-FR" b="1" dirty="0" smtClean="0"/>
              <a:t>où </a:t>
            </a:r>
            <a:r>
              <a:rPr lang="fr-FR" b="1" dirty="0"/>
              <a:t>on manipulera uniquement des objets c'est-à-dire des groupes de variables et de méthodes associés à des entités appelées Objets les intégrant naturellement. Dans cette configuration on effectuera directement </a:t>
            </a:r>
            <a:r>
              <a:rPr lang="fr-FR" b="1" i="1" dirty="0" err="1" smtClean="0"/>
              <a:t>Train.Vitesse</a:t>
            </a:r>
            <a:r>
              <a:rPr lang="fr-FR" b="1" i="1" dirty="0" smtClean="0"/>
              <a:t>()</a:t>
            </a:r>
            <a:r>
              <a:rPr lang="fr-FR" b="1" i="1" dirty="0"/>
              <a:t> </a:t>
            </a:r>
            <a:r>
              <a:rPr lang="fr-FR" b="1" dirty="0"/>
              <a:t>. Tout le code touchant à l'objet </a:t>
            </a:r>
            <a:r>
              <a:rPr lang="fr-FR" b="1" i="1" dirty="0"/>
              <a:t>Train </a:t>
            </a:r>
            <a:r>
              <a:rPr lang="fr-FR" b="1" dirty="0"/>
              <a:t>se trouve ainsi regroupé ce qui confère un certain avantage au programme ainsi qu'à son programmeur.</a:t>
            </a:r>
            <a:endParaRPr lang="fr-FR" b="1" dirty="0"/>
          </a:p>
        </p:txBody>
      </p:sp>
    </p:spTree>
    <p:extLst>
      <p:ext uri="{BB962C8B-B14F-4D97-AF65-F5344CB8AC3E}">
        <p14:creationId xmlns:p14="http://schemas.microsoft.com/office/powerpoint/2010/main" val="1739130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600" b="1" dirty="0" smtClean="0">
                <a:effectLst>
                  <a:outerShdw blurRad="38100" dist="38100" dir="2700000" algn="tl">
                    <a:srgbClr val="000000">
                      <a:alpha val="43137"/>
                    </a:srgbClr>
                  </a:outerShdw>
                </a:effectLst>
              </a:rPr>
              <a:t>2 – Les mots clés : </a:t>
            </a:r>
            <a:endParaRPr lang="fr-FR" sz="6600" b="1"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384479" y="2286000"/>
            <a:ext cx="9601200" cy="3581400"/>
          </a:xfrm>
        </p:spPr>
        <p:txBody>
          <a:bodyPr/>
          <a:lstStyle/>
          <a:p>
            <a:pPr>
              <a:buFont typeface="Wingdings" panose="05000000000000000000" pitchFamily="2" charset="2"/>
              <a:buChar char="Ø"/>
            </a:pPr>
            <a:r>
              <a:rPr lang="fr-FR" dirty="0" smtClean="0"/>
              <a:t>- L’organisation </a:t>
            </a:r>
          </a:p>
          <a:p>
            <a:pPr>
              <a:buFont typeface="Wingdings" panose="05000000000000000000" pitchFamily="2" charset="2"/>
              <a:buChar char="Ø"/>
            </a:pPr>
            <a:r>
              <a:rPr lang="fr-FR" dirty="0" smtClean="0"/>
              <a:t>- Objets </a:t>
            </a:r>
          </a:p>
          <a:p>
            <a:pPr>
              <a:buFont typeface="Wingdings" panose="05000000000000000000" pitchFamily="2" charset="2"/>
              <a:buChar char="Ø"/>
            </a:pPr>
            <a:r>
              <a:rPr lang="fr-FR" dirty="0" smtClean="0"/>
              <a:t>- Logique </a:t>
            </a:r>
          </a:p>
          <a:p>
            <a:pPr>
              <a:buFont typeface="Wingdings" panose="05000000000000000000" pitchFamily="2" charset="2"/>
              <a:buChar char="Ø"/>
            </a:pPr>
            <a:r>
              <a:rPr lang="fr-FR" dirty="0" smtClean="0"/>
              <a:t>- POO </a:t>
            </a:r>
          </a:p>
          <a:p>
            <a:pPr>
              <a:buFont typeface="Wingdings" panose="05000000000000000000" pitchFamily="2" charset="2"/>
              <a:buChar char="Ø"/>
            </a:pPr>
            <a:r>
              <a:rPr lang="fr-FR" dirty="0" smtClean="0"/>
              <a:t>- La </a:t>
            </a:r>
            <a:r>
              <a:rPr lang="fr-FR" dirty="0"/>
              <a:t>signification</a:t>
            </a:r>
            <a:endParaRPr lang="fr-FR" dirty="0"/>
          </a:p>
        </p:txBody>
      </p:sp>
    </p:spTree>
    <p:extLst>
      <p:ext uri="{BB962C8B-B14F-4D97-AF65-F5344CB8AC3E}">
        <p14:creationId xmlns:p14="http://schemas.microsoft.com/office/powerpoint/2010/main" val="10101182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12</TotalTime>
  <Words>42</Words>
  <Application>Microsoft Office PowerPoint</Application>
  <PresentationFormat>Grand écran</PresentationFormat>
  <Paragraphs>14</Paragraphs>
  <Slides>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vt:i4>
      </vt:variant>
    </vt:vector>
  </HeadingPairs>
  <TitlesOfParts>
    <vt:vector size="6" baseType="lpstr">
      <vt:lpstr>Franklin Gothic Book</vt:lpstr>
      <vt:lpstr>Wingdings</vt:lpstr>
      <vt:lpstr>Crop</vt:lpstr>
      <vt:lpstr>La programmation orientée objet </vt:lpstr>
      <vt:lpstr>1 – La définition de la programmation orientée objet : </vt:lpstr>
      <vt:lpstr>2 – Les mots clés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programmation orientée objet</dc:title>
  <dc:creator>omar zaoujal</dc:creator>
  <cp:lastModifiedBy>omar zaoujal</cp:lastModifiedBy>
  <cp:revision>2</cp:revision>
  <dcterms:created xsi:type="dcterms:W3CDTF">2019-11-24T23:21:41Z</dcterms:created>
  <dcterms:modified xsi:type="dcterms:W3CDTF">2019-11-24T23:34:04Z</dcterms:modified>
</cp:coreProperties>
</file>