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081B-BD2A-4B0E-9B52-C482351F64FF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ACB9-E679-46D7-BF00-EBEEF4B973EA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081B-BD2A-4B0E-9B52-C482351F64FF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ACB9-E679-46D7-BF00-EBEEF4B973E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081B-BD2A-4B0E-9B52-C482351F64FF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ACB9-E679-46D7-BF00-EBEEF4B973E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081B-BD2A-4B0E-9B52-C482351F64FF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ACB9-E679-46D7-BF00-EBEEF4B973EA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081B-BD2A-4B0E-9B52-C482351F64FF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ACB9-E679-46D7-BF00-EBEEF4B973E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081B-BD2A-4B0E-9B52-C482351F64FF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ACB9-E679-46D7-BF00-EBEEF4B973E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081B-BD2A-4B0E-9B52-C482351F64FF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ACB9-E679-46D7-BF00-EBEEF4B973E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081B-BD2A-4B0E-9B52-C482351F64FF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ACB9-E679-46D7-BF00-EBEEF4B973E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081B-BD2A-4B0E-9B52-C482351F64FF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ACB9-E679-46D7-BF00-EBEEF4B973E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081B-BD2A-4B0E-9B52-C482351F64FF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ACB9-E679-46D7-BF00-EBEEF4B973E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081B-BD2A-4B0E-9B52-C482351F64FF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ACB9-E679-46D7-BF00-EBEEF4B973E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6691081B-BD2A-4B0E-9B52-C482351F64FF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6D8ACB9-E679-46D7-BF00-EBEEF4B973EA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Organisation_sociale" TargetMode="External"/><Relationship Id="rId2" Type="http://schemas.openxmlformats.org/officeDocument/2006/relationships/hyperlink" Target="https://fr.wikipedia.org/wiki/Th%C3%A9orie_socia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.wikipedia.org/wiki/Agency_(notion)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sz="4000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sujet: Programmation structurer</a:t>
            </a:r>
          </a:p>
          <a:p>
            <a:r>
              <a:rPr lang="fr-FR" sz="4000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Définition</a:t>
            </a:r>
          </a:p>
          <a:p>
            <a:r>
              <a:rPr lang="fr-FR" sz="4000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Les mot clé</a:t>
            </a:r>
          </a:p>
          <a:p>
            <a:endParaRPr lang="fr-FR" sz="400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400" dirty="0" smtClean="0"/>
              <a:t>Nom er prénom: </a:t>
            </a:r>
            <a:r>
              <a:rPr lang="fr-FR" sz="4400" dirty="0" err="1" smtClean="0"/>
              <a:t>wissal</a:t>
            </a:r>
            <a:r>
              <a:rPr lang="fr-FR" sz="4400" dirty="0" smtClean="0"/>
              <a:t> </a:t>
            </a:r>
            <a:r>
              <a:rPr lang="fr-FR" sz="4400" dirty="0" err="1" smtClean="0"/>
              <a:t>samaka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255992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 la </a:t>
            </a:r>
            <a:r>
              <a:rPr lang="fr-FR" sz="2000" dirty="0" err="1" smtClean="0"/>
              <a:t>struction</a:t>
            </a:r>
            <a:r>
              <a:rPr lang="fr-FR" sz="2000" dirty="0" smtClean="0"/>
              <a:t>: la  La </a:t>
            </a:r>
            <a:r>
              <a:rPr lang="fr-FR" sz="2000" dirty="0"/>
              <a:t>théorie de la </a:t>
            </a:r>
            <a:r>
              <a:rPr lang="fr-FR" sz="2000" b="1" dirty="0"/>
              <a:t>structuration</a:t>
            </a:r>
            <a:r>
              <a:rPr lang="fr-FR" sz="2000" dirty="0"/>
              <a:t> est une </a:t>
            </a:r>
            <a:r>
              <a:rPr lang="fr-FR" sz="2000" dirty="0">
                <a:hlinkClick r:id="rId2" tooltip="Théorie sociale"/>
              </a:rPr>
              <a:t>théorie sociale</a:t>
            </a:r>
            <a:r>
              <a:rPr lang="fr-FR" sz="2000" dirty="0"/>
              <a:t> sur la création et le maintien des systèmes sociaux qui s'appuie sur l'analyse des </a:t>
            </a:r>
            <a:r>
              <a:rPr lang="fr-FR" sz="2000" dirty="0">
                <a:hlinkClick r:id="rId3" tooltip="Organisation sociale"/>
              </a:rPr>
              <a:t>structures</a:t>
            </a:r>
            <a:r>
              <a:rPr lang="fr-FR" sz="2000" dirty="0"/>
              <a:t> et des </a:t>
            </a:r>
            <a:r>
              <a:rPr lang="fr-FR" sz="2000" dirty="0">
                <a:hlinkClick r:id="rId4" tooltip="Agency (notion)"/>
              </a:rPr>
              <a:t>agents</a:t>
            </a:r>
            <a:r>
              <a:rPr lang="fr-FR" sz="2000" dirty="0"/>
              <a:t>, sans donner de primauté à l'un de ces </a:t>
            </a:r>
            <a:r>
              <a:rPr lang="fr-FR" sz="2000" dirty="0" smtClean="0"/>
              <a:t>ensembles</a:t>
            </a:r>
          </a:p>
          <a:p>
            <a:r>
              <a:rPr lang="fr-FR" sz="2000" dirty="0"/>
              <a:t>La programmation </a:t>
            </a:r>
            <a:r>
              <a:rPr lang="fr-FR" sz="2000" dirty="0" err="1" smtClean="0"/>
              <a:t>structurée:</a:t>
            </a:r>
            <a:r>
              <a:rPr lang="fr-FR" sz="2000" dirty="0" err="1"/>
              <a:t>La</a:t>
            </a:r>
            <a:r>
              <a:rPr lang="fr-FR" sz="2000" dirty="0"/>
              <a:t> programmation structurée peut être vue comme un sous-ensemble, ou une branche, de la programmation impérative, un des paradigmes majeurs de la programmation et une programmation modernes par l'utilisation de structures de contrôles </a:t>
            </a:r>
            <a:r>
              <a:rPr lang="fr-FR" sz="2000" dirty="0" err="1"/>
              <a:t>while</a:t>
            </a:r>
            <a:r>
              <a:rPr lang="fr-FR" sz="2000" dirty="0"/>
              <a:t>, </a:t>
            </a:r>
            <a:r>
              <a:rPr lang="fr-FR" sz="2000" dirty="0" err="1"/>
              <a:t>repeat</a:t>
            </a:r>
            <a:r>
              <a:rPr lang="fr-FR" sz="2000" dirty="0"/>
              <a:t>, for, if .. </a:t>
            </a:r>
            <a:r>
              <a:rPr lang="fr-FR" sz="2000" dirty="0" err="1"/>
              <a:t>then</a:t>
            </a:r>
            <a:r>
              <a:rPr lang="fr-FR" sz="2000" dirty="0"/>
              <a:t> .. </a:t>
            </a:r>
            <a:r>
              <a:rPr lang="fr-FR" sz="2000" dirty="0" err="1"/>
              <a:t>else</a:t>
            </a:r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65532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 smtClean="0"/>
              <a:t>Les mot clé: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7924800" cy="4114800"/>
          </a:xfrm>
        </p:spPr>
        <p:txBody>
          <a:bodyPr/>
          <a:lstStyle/>
          <a:p>
            <a:r>
              <a:rPr lang="fr-FR" dirty="0" smtClean="0"/>
              <a:t>structurées</a:t>
            </a:r>
            <a:r>
              <a:rPr lang="fr-FR" dirty="0"/>
              <a:t>, </a:t>
            </a:r>
          </a:p>
          <a:p>
            <a:r>
              <a:rPr lang="fr-FR" dirty="0"/>
              <a:t>non structurées </a:t>
            </a:r>
          </a:p>
          <a:p>
            <a:r>
              <a:rPr lang="fr-FR" dirty="0"/>
              <a:t>Programmation impérative</a:t>
            </a:r>
          </a:p>
          <a:p>
            <a:r>
              <a:rPr lang="fr-FR"/>
              <a:t>Les opérateurs conditionnels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135944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27</TotalTime>
  <Words>37</Words>
  <Application>Microsoft Office PowerPoint</Application>
  <PresentationFormat>Affichage à l'écran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Horizon</vt:lpstr>
      <vt:lpstr>Nom er prénom: wissal samaka</vt:lpstr>
      <vt:lpstr>Présentation PowerPoint</vt:lpstr>
      <vt:lpstr>Les mot clé: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 er prénom: wissal samaka</dc:title>
  <dc:creator>Utilisateur Windows</dc:creator>
  <cp:lastModifiedBy>Utilisateur Windows</cp:lastModifiedBy>
  <cp:revision>3</cp:revision>
  <dcterms:created xsi:type="dcterms:W3CDTF">2019-11-21T13:49:33Z</dcterms:created>
  <dcterms:modified xsi:type="dcterms:W3CDTF">2019-11-21T14:26:21Z</dcterms:modified>
</cp:coreProperties>
</file>