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21/11/2019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21/11/2019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714356"/>
            <a:ext cx="7772400" cy="1470025"/>
          </a:xfrm>
        </p:spPr>
        <p:txBody>
          <a:bodyPr>
            <a:noAutofit/>
          </a:bodyPr>
          <a:lstStyle/>
          <a:p>
            <a:r>
              <a:rPr lang="fr-FR" sz="4800" b="1" dirty="0" smtClean="0">
                <a:solidFill>
                  <a:schemeClr val="tx2"/>
                </a:solidFill>
              </a:rPr>
              <a:t>Programmation orientée</a:t>
            </a:r>
            <a:br>
              <a:rPr lang="fr-FR" sz="4800" b="1" dirty="0" smtClean="0">
                <a:solidFill>
                  <a:schemeClr val="tx2"/>
                </a:solidFill>
              </a:rPr>
            </a:br>
            <a:endParaRPr lang="fr-FR" sz="4800" dirty="0">
              <a:solidFill>
                <a:schemeClr val="tx2"/>
              </a:solidFill>
            </a:endParaRPr>
          </a:p>
        </p:txBody>
      </p:sp>
      <p:sp>
        <p:nvSpPr>
          <p:cNvPr id="3" name="Sous-titre 2"/>
          <p:cNvSpPr>
            <a:spLocks noGrp="1"/>
          </p:cNvSpPr>
          <p:nvPr>
            <p:ph type="subTitle" idx="1"/>
          </p:nvPr>
        </p:nvSpPr>
        <p:spPr>
          <a:xfrm>
            <a:off x="1357290" y="3214686"/>
            <a:ext cx="6400800" cy="1752600"/>
          </a:xfrm>
        </p:spPr>
        <p:txBody>
          <a:bodyPr/>
          <a:lstStyle/>
          <a:p>
            <a:r>
              <a:rPr lang="fr-FR" b="1" dirty="0" smtClean="0">
                <a:solidFill>
                  <a:schemeClr val="tx1"/>
                </a:solidFill>
                <a:latin typeface="Bahnschrift" pitchFamily="34" charset="0"/>
              </a:rPr>
              <a:t>Khalid mesbah</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bg1"/>
          </a:solidFill>
        </p:spPr>
        <p:txBody>
          <a:bodyPr>
            <a:normAutofit fontScale="90000"/>
          </a:bodyPr>
          <a:lstStyle/>
          <a:p>
            <a:r>
              <a:rPr lang="fr-FR" sz="4000" b="1" dirty="0" smtClean="0">
                <a:solidFill>
                  <a:schemeClr val="tx2"/>
                </a:solidFill>
              </a:rPr>
              <a:t>Définition : Programmation orientée objet</a:t>
            </a:r>
            <a:r>
              <a:rPr lang="fr-FR" b="1" dirty="0" smtClean="0"/>
              <a:t/>
            </a:r>
            <a:br>
              <a:rPr lang="fr-FR" b="1" dirty="0" smtClean="0"/>
            </a:br>
            <a:endParaRPr lang="fr-FR" dirty="0"/>
          </a:p>
        </p:txBody>
      </p:sp>
      <p:sp>
        <p:nvSpPr>
          <p:cNvPr id="3" name="Espace réservé du contenu 2"/>
          <p:cNvSpPr>
            <a:spLocks noGrp="1"/>
          </p:cNvSpPr>
          <p:nvPr>
            <p:ph idx="1"/>
          </p:nvPr>
        </p:nvSpPr>
        <p:spPr>
          <a:xfrm>
            <a:off x="357158" y="2071678"/>
            <a:ext cx="8229600" cy="4525963"/>
          </a:xfrm>
        </p:spPr>
        <p:txBody>
          <a:bodyPr>
            <a:normAutofit/>
          </a:bodyPr>
          <a:lstStyle/>
          <a:p>
            <a:pPr algn="ctr"/>
            <a:r>
              <a:rPr lang="fr-FR" dirty="0" smtClean="0"/>
              <a:t>La programmation orientée objet (POO) est un type de programmation qui a pour avantage de posséder une meilleure organisation, surtout dans les gros programmes. Ces derniers seront agencés de façon plus logique et seront donc plus facilement modifiables. La POO est cependant plus difficile à maîtriser.</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642918"/>
            <a:ext cx="7772400" cy="1470025"/>
          </a:xfrm>
        </p:spPr>
        <p:txBody>
          <a:bodyPr>
            <a:noAutofit/>
          </a:bodyPr>
          <a:lstStyle/>
          <a:p>
            <a:r>
              <a:rPr lang="fr-FR" sz="4800" b="1" dirty="0" smtClean="0">
                <a:solidFill>
                  <a:schemeClr val="tx2"/>
                </a:solidFill>
              </a:rPr>
              <a:t>Les Mots clés</a:t>
            </a:r>
            <a:br>
              <a:rPr lang="fr-FR" sz="4800" b="1" dirty="0" smtClean="0">
                <a:solidFill>
                  <a:schemeClr val="tx2"/>
                </a:solidFill>
              </a:rPr>
            </a:br>
            <a:endParaRPr lang="fr-FR" sz="4800" b="1" dirty="0">
              <a:solidFill>
                <a:schemeClr val="tx2"/>
              </a:solidFill>
            </a:endParaRPr>
          </a:p>
        </p:txBody>
      </p:sp>
      <p:sp>
        <p:nvSpPr>
          <p:cNvPr id="3" name="Sous-titre 2"/>
          <p:cNvSpPr>
            <a:spLocks noGrp="1"/>
          </p:cNvSpPr>
          <p:nvPr>
            <p:ph type="subTitle" idx="1"/>
          </p:nvPr>
        </p:nvSpPr>
        <p:spPr>
          <a:xfrm>
            <a:off x="1357290" y="2500306"/>
            <a:ext cx="6400800" cy="1752600"/>
          </a:xfrm>
        </p:spPr>
        <p:txBody>
          <a:bodyPr/>
          <a:lstStyle/>
          <a:p>
            <a:pPr algn="l">
              <a:buFont typeface="Arial" pitchFamily="34" charset="0"/>
              <a:buChar char="•"/>
            </a:pPr>
            <a:r>
              <a:rPr lang="fr-FR" dirty="0" smtClean="0">
                <a:solidFill>
                  <a:schemeClr val="tx1"/>
                </a:solidFill>
              </a:rPr>
              <a:t>L'encapsulation</a:t>
            </a:r>
          </a:p>
          <a:p>
            <a:pPr algn="l">
              <a:buFont typeface="Arial" pitchFamily="34" charset="0"/>
              <a:buChar char="•"/>
            </a:pPr>
            <a:r>
              <a:rPr lang="fr-FR" dirty="0" smtClean="0">
                <a:solidFill>
                  <a:schemeClr val="tx1"/>
                </a:solidFill>
              </a:rPr>
              <a:t>Polymorphisme </a:t>
            </a:r>
          </a:p>
          <a:p>
            <a:pPr algn="l">
              <a:buFont typeface="Arial" pitchFamily="34" charset="0"/>
              <a:buChar char="•"/>
            </a:pPr>
            <a:r>
              <a:rPr lang="fr-FR" dirty="0" smtClean="0">
                <a:solidFill>
                  <a:schemeClr val="tx1"/>
                </a:solidFill>
              </a:rPr>
              <a:t>L'héritage</a:t>
            </a:r>
            <a:endParaRPr lang="fr-FR" dirty="0">
              <a:solidFill>
                <a:schemeClr val="tx1"/>
              </a:solidFill>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Words>
  <PresentationFormat>Affichage à l'écran (4:3)</PresentationFormat>
  <Paragraphs>8</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Programmation orientée </vt:lpstr>
      <vt:lpstr>Définition : Programmation orientée objet </vt:lpstr>
      <vt:lpstr>Les Mots clés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orientée </dc:title>
  <dc:creator>TP</dc:creator>
  <cp:lastModifiedBy>TP</cp:lastModifiedBy>
  <cp:revision>1</cp:revision>
  <dcterms:created xsi:type="dcterms:W3CDTF">2019-11-21T14:20:25Z</dcterms:created>
  <dcterms:modified xsi:type="dcterms:W3CDTF">2019-11-21T14:32:13Z</dcterms:modified>
</cp:coreProperties>
</file>