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3F1FF-B1C7-4D79-8A1F-031F2927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376468-8489-4E8A-8C66-AC944B61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B88DA-31C6-44B3-895D-3A3EE011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E0B5F-95E9-4FC1-9704-04A76677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5A4F0-F3AD-4BBE-B094-794165AF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15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D10AB-E884-475B-AC66-27C2197B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D267F-45CF-415D-AC0A-DA0556D7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CED8A-D56B-4C18-BFCD-1EC67D8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A41F9-D9F6-4314-8F63-06DFD896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5A737-192F-4270-A9E7-A64B0E61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4DE9FC-96DD-4585-A904-FEF89A717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37E9E-05B5-46DA-9575-B05EE574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6EC54-95B6-4BB2-AF59-61DACD9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4C270-7E00-4771-873A-58F68C2C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104C0-10E5-4B3C-A71E-FA48DE60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9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95C6-F0B6-4EC7-91C5-766C6B5F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F1C1B-1616-42CA-B723-CAFFAE7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5CFA8-CD13-4A9F-A5ED-2E6B5286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1B938-3774-4803-B0BC-D7B70EC4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08B26-63FD-4C86-8CE4-ADADC8D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C2D18-65CC-4AE7-B276-DB86E26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ECF7D-9F0C-40AA-B9F2-21E347B1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DCF8A-0A7A-4AB8-B350-68CBB83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E88AA-8D41-49AA-9110-B8E297CD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04724-78C0-413D-82AB-7A3F42EB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9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8ED4B-4EBA-4C50-8C00-C27D8B22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83272-40A1-4F0A-9079-E180D7C3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FC0D7-36C1-4263-A1E5-169B2E3F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4E301D-6930-4C31-BA95-4C06070F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F283E-541D-4649-A2A9-BDA5BBD5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9FD5B7-6A66-4C30-91B0-4D50ABD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D4532-829A-4C77-B247-EF8EFD60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47A8C-B5FD-4D48-AEE7-223DD81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BF40A4-1785-4C65-8DE2-35F1D389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D6D5F2-79A3-4338-9CB5-5098F27E1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1EF45E-7CA5-4CAC-9440-C77C7D5AE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9E4278-CAA4-42E9-A724-0C9BD9DE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C3D394-7E87-4CA5-A35C-08D7B94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0A79BB-2EB0-46E8-AE64-F9F4E89A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A4C3C-E835-4A9D-A253-D7618772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540772-3BD0-4B4C-805B-C6C7B13F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27D981-A5F4-4301-93E9-4B66544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2D33BF-7203-4EB3-8FC6-4973555A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CD6870-64BF-40C6-8F29-6EEBDAB3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ECCD5B-1B44-4349-8930-D42CFD66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5A621F-C416-4BB1-94D3-2098D890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9BA91-8291-4C9B-ADD0-750D4EF0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0D316-DDB4-42CF-855A-D381A8B2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791A1-BC9A-4B18-A968-5DA62D3A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DA66B-01D6-44BB-938D-D6A26CC0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73C9-8582-4E94-9145-A97539B5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93647-3BEA-48AF-B0D4-738AF4AE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DC02A-1EF8-4560-AB60-919AE334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B5FA7F-58BB-48CF-B78D-1DE61DFEB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904AC-4D4F-4341-8213-59C8CE95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37989-1757-4D9B-AB18-CA6075E0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CD2E88-1A88-4F58-9FF6-F649DF6F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7804C-13A3-4F6F-BE1A-9E42C860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D4781-9F0F-49E1-A513-A57443F4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E5FD7-C976-474A-80F6-E3EEBE95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A8C98-CF1D-4ABB-8E0C-92E8BC05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53DB-7FE5-4D94-9DBF-918052A1E885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837B2-A645-428A-9643-5E4AC8A0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D4B63-5188-415E-AC6E-0AC97A42E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E0A3-8B49-4912-8853-0DB55571D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7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AD0C7-6210-4B08-A278-734B96FA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3"/>
            <a:ext cx="9144000" cy="2096086"/>
          </a:xfrm>
        </p:spPr>
        <p:txBody>
          <a:bodyPr/>
          <a:lstStyle/>
          <a:p>
            <a:r>
              <a:rPr lang="fr-FR" dirty="0"/>
              <a:t>Description du métier de développeur multimédia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C078D-11E0-4A6F-BF66-0917E8428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Le développeur multimédia / la développeuse multimédia possède une double casquette.</a:t>
            </a:r>
          </a:p>
          <a:p>
            <a:r>
              <a:rPr lang="fr-FR" b="1" dirty="0"/>
              <a:t> C’est un(e) professionnel(le) des logiciels, des langages HTML et autres javascript ou easyPHP et un passionné des technologies de l’image.</a:t>
            </a:r>
          </a:p>
          <a:p>
            <a:r>
              <a:rPr lang="fr-FR" b="1" dirty="0"/>
              <a:t> Il/elle traduit en langage technique les décisions des créatifs.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74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44A9-4A03-4319-9FE9-5750C235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C12D6-879D-43BB-B184-0A2135F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Développeur</a:t>
            </a:r>
          </a:p>
          <a:p>
            <a:r>
              <a:rPr lang="fr-FR" b="1" dirty="0"/>
              <a:t>langages HTML</a:t>
            </a:r>
          </a:p>
          <a:p>
            <a:r>
              <a:rPr lang="fr-FR" b="1" dirty="0"/>
              <a:t>Technologies</a:t>
            </a:r>
          </a:p>
          <a:p>
            <a:r>
              <a:rPr lang="fr-FR" b="1"/>
              <a:t>easyPHP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954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Description du métier de développeur multimédia</vt:lpstr>
      <vt:lpstr>Les mots 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du métier de développeur multimédia</dc:title>
  <dc:creator>Stagiaire</dc:creator>
  <cp:lastModifiedBy>Stagiaire</cp:lastModifiedBy>
  <cp:revision>1</cp:revision>
  <dcterms:created xsi:type="dcterms:W3CDTF">2019-12-02T07:18:04Z</dcterms:created>
  <dcterms:modified xsi:type="dcterms:W3CDTF">2019-12-02T07:22:54Z</dcterms:modified>
</cp:coreProperties>
</file>