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66" d="100"/>
          <a:sy n="66" d="100"/>
        </p:scale>
        <p:origin x="-678"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451F1C-D27A-451D-AC87-C472DA867A89}" type="datetimeFigureOut">
              <a:rPr lang="en-US" smtClean="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A3076-550F-4989-9050-6C9315AF7A36}" type="slidenum">
              <a:rPr lang="en-US" smtClean="0"/>
              <a:pPr/>
              <a:t>‹N°›</a:t>
            </a:fld>
            <a:endParaRPr lang="en-US"/>
          </a:p>
        </p:txBody>
      </p:sp>
    </p:spTree>
    <p:extLst>
      <p:ext uri="{BB962C8B-B14F-4D97-AF65-F5344CB8AC3E}">
        <p14:creationId xmlns:p14="http://schemas.microsoft.com/office/powerpoint/2010/main" xmlns="" val="32971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451F1C-D27A-451D-AC87-C472DA867A89}" type="datetimeFigureOut">
              <a:rPr lang="en-US" smtClean="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A3076-550F-4989-9050-6C9315AF7A36}" type="slidenum">
              <a:rPr lang="en-US" smtClean="0"/>
              <a:pPr/>
              <a:t>‹N°›</a:t>
            </a:fld>
            <a:endParaRPr lang="en-US"/>
          </a:p>
        </p:txBody>
      </p:sp>
    </p:spTree>
    <p:extLst>
      <p:ext uri="{BB962C8B-B14F-4D97-AF65-F5344CB8AC3E}">
        <p14:creationId xmlns:p14="http://schemas.microsoft.com/office/powerpoint/2010/main" xmlns="" val="2484278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451F1C-D27A-451D-AC87-C472DA867A89}" type="datetimeFigureOut">
              <a:rPr lang="en-US" smtClean="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A3076-550F-4989-9050-6C9315AF7A36}" type="slidenum">
              <a:rPr lang="en-US" smtClean="0"/>
              <a:pPr/>
              <a:t>‹N°›</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2489359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451F1C-D27A-451D-AC87-C472DA867A89}" type="datetimeFigureOut">
              <a:rPr lang="en-US" smtClean="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A3076-550F-4989-9050-6C9315AF7A36}" type="slidenum">
              <a:rPr lang="en-US" smtClean="0"/>
              <a:pPr/>
              <a:t>‹N°›</a:t>
            </a:fld>
            <a:endParaRPr lang="en-US"/>
          </a:p>
        </p:txBody>
      </p:sp>
    </p:spTree>
    <p:extLst>
      <p:ext uri="{BB962C8B-B14F-4D97-AF65-F5344CB8AC3E}">
        <p14:creationId xmlns:p14="http://schemas.microsoft.com/office/powerpoint/2010/main" xmlns="" val="2942614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451F1C-D27A-451D-AC87-C472DA867A89}" type="datetimeFigureOut">
              <a:rPr lang="en-US" smtClean="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A3076-550F-4989-9050-6C9315AF7A36}" type="slidenum">
              <a:rPr lang="en-US" smtClean="0"/>
              <a:pPr/>
              <a:t>‹N°›</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48937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451F1C-D27A-451D-AC87-C472DA867A89}" type="datetimeFigureOut">
              <a:rPr lang="en-US" smtClean="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A3076-550F-4989-9050-6C9315AF7A36}" type="slidenum">
              <a:rPr lang="en-US" smtClean="0"/>
              <a:pPr/>
              <a:t>‹N°›</a:t>
            </a:fld>
            <a:endParaRPr lang="en-US"/>
          </a:p>
        </p:txBody>
      </p:sp>
    </p:spTree>
    <p:extLst>
      <p:ext uri="{BB962C8B-B14F-4D97-AF65-F5344CB8AC3E}">
        <p14:creationId xmlns:p14="http://schemas.microsoft.com/office/powerpoint/2010/main" xmlns="" val="1897974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451F1C-D27A-451D-AC87-C472DA867A89}" type="datetimeFigureOut">
              <a:rPr lang="en-US" smtClean="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A3076-550F-4989-9050-6C9315AF7A36}" type="slidenum">
              <a:rPr lang="en-US" smtClean="0"/>
              <a:pPr/>
              <a:t>‹N°›</a:t>
            </a:fld>
            <a:endParaRPr lang="en-US"/>
          </a:p>
        </p:txBody>
      </p:sp>
    </p:spTree>
    <p:extLst>
      <p:ext uri="{BB962C8B-B14F-4D97-AF65-F5344CB8AC3E}">
        <p14:creationId xmlns:p14="http://schemas.microsoft.com/office/powerpoint/2010/main" xmlns="" val="2726465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451F1C-D27A-451D-AC87-C472DA867A89}" type="datetimeFigureOut">
              <a:rPr lang="en-US" smtClean="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A3076-550F-4989-9050-6C9315AF7A36}" type="slidenum">
              <a:rPr lang="en-US" smtClean="0"/>
              <a:pPr/>
              <a:t>‹N°›</a:t>
            </a:fld>
            <a:endParaRPr lang="en-US"/>
          </a:p>
        </p:txBody>
      </p:sp>
    </p:spTree>
    <p:extLst>
      <p:ext uri="{BB962C8B-B14F-4D97-AF65-F5344CB8AC3E}">
        <p14:creationId xmlns:p14="http://schemas.microsoft.com/office/powerpoint/2010/main" xmlns="" val="83914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451F1C-D27A-451D-AC87-C472DA867A89}" type="datetimeFigureOut">
              <a:rPr lang="en-US" smtClean="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A3076-550F-4989-9050-6C9315AF7A36}" type="slidenum">
              <a:rPr lang="en-US" smtClean="0"/>
              <a:pPr/>
              <a:t>‹N°›</a:t>
            </a:fld>
            <a:endParaRPr lang="en-US"/>
          </a:p>
        </p:txBody>
      </p:sp>
    </p:spTree>
    <p:extLst>
      <p:ext uri="{BB962C8B-B14F-4D97-AF65-F5344CB8AC3E}">
        <p14:creationId xmlns:p14="http://schemas.microsoft.com/office/powerpoint/2010/main" xmlns="" val="215244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451F1C-D27A-451D-AC87-C472DA867A89}" type="datetimeFigureOut">
              <a:rPr lang="en-US" smtClean="0"/>
              <a:pPr/>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A3076-550F-4989-9050-6C9315AF7A36}" type="slidenum">
              <a:rPr lang="en-US" smtClean="0"/>
              <a:pPr/>
              <a:t>‹N°›</a:t>
            </a:fld>
            <a:endParaRPr lang="en-US"/>
          </a:p>
        </p:txBody>
      </p:sp>
    </p:spTree>
    <p:extLst>
      <p:ext uri="{BB962C8B-B14F-4D97-AF65-F5344CB8AC3E}">
        <p14:creationId xmlns:p14="http://schemas.microsoft.com/office/powerpoint/2010/main" xmlns="" val="301004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451F1C-D27A-451D-AC87-C472DA867A89}" type="datetimeFigureOut">
              <a:rPr lang="en-US" smtClean="0"/>
              <a:pPr/>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A3076-550F-4989-9050-6C9315AF7A36}" type="slidenum">
              <a:rPr lang="en-US" smtClean="0"/>
              <a:pPr/>
              <a:t>‹N°›</a:t>
            </a:fld>
            <a:endParaRPr lang="en-US"/>
          </a:p>
        </p:txBody>
      </p:sp>
    </p:spTree>
    <p:extLst>
      <p:ext uri="{BB962C8B-B14F-4D97-AF65-F5344CB8AC3E}">
        <p14:creationId xmlns:p14="http://schemas.microsoft.com/office/powerpoint/2010/main" xmlns="" val="139028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451F1C-D27A-451D-AC87-C472DA867A89}" type="datetimeFigureOut">
              <a:rPr lang="en-US" smtClean="0"/>
              <a:pPr/>
              <a:t>11/26/2019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7A3076-550F-4989-9050-6C9315AF7A36}" type="slidenum">
              <a:rPr lang="en-US" smtClean="0"/>
              <a:pPr/>
              <a:t>‹N°›</a:t>
            </a:fld>
            <a:endParaRPr lang="en-US"/>
          </a:p>
        </p:txBody>
      </p:sp>
    </p:spTree>
    <p:extLst>
      <p:ext uri="{BB962C8B-B14F-4D97-AF65-F5344CB8AC3E}">
        <p14:creationId xmlns:p14="http://schemas.microsoft.com/office/powerpoint/2010/main" xmlns="" val="3016768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451F1C-D27A-451D-AC87-C472DA867A89}" type="datetimeFigureOut">
              <a:rPr lang="en-US" smtClean="0"/>
              <a:pPr/>
              <a:t>11/26/2019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7A3076-550F-4989-9050-6C9315AF7A36}" type="slidenum">
              <a:rPr lang="en-US" smtClean="0"/>
              <a:pPr/>
              <a:t>‹N°›</a:t>
            </a:fld>
            <a:endParaRPr lang="en-US"/>
          </a:p>
        </p:txBody>
      </p:sp>
    </p:spTree>
    <p:extLst>
      <p:ext uri="{BB962C8B-B14F-4D97-AF65-F5344CB8AC3E}">
        <p14:creationId xmlns:p14="http://schemas.microsoft.com/office/powerpoint/2010/main" xmlns="" val="3897266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451F1C-D27A-451D-AC87-C472DA867A89}" type="datetimeFigureOut">
              <a:rPr lang="en-US" smtClean="0"/>
              <a:pPr/>
              <a:t>11/26/2019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7A3076-550F-4989-9050-6C9315AF7A36}" type="slidenum">
              <a:rPr lang="en-US" smtClean="0"/>
              <a:pPr/>
              <a:t>‹N°›</a:t>
            </a:fld>
            <a:endParaRPr lang="en-US"/>
          </a:p>
        </p:txBody>
      </p:sp>
    </p:spTree>
    <p:extLst>
      <p:ext uri="{BB962C8B-B14F-4D97-AF65-F5344CB8AC3E}">
        <p14:creationId xmlns:p14="http://schemas.microsoft.com/office/powerpoint/2010/main" xmlns="" val="81224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451F1C-D27A-451D-AC87-C472DA867A89}" type="datetimeFigureOut">
              <a:rPr lang="en-US" smtClean="0"/>
              <a:pPr/>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A3076-550F-4989-9050-6C9315AF7A36}" type="slidenum">
              <a:rPr lang="en-US" smtClean="0"/>
              <a:pPr/>
              <a:t>‹N°›</a:t>
            </a:fld>
            <a:endParaRPr lang="en-US"/>
          </a:p>
        </p:txBody>
      </p:sp>
    </p:spTree>
    <p:extLst>
      <p:ext uri="{BB962C8B-B14F-4D97-AF65-F5344CB8AC3E}">
        <p14:creationId xmlns:p14="http://schemas.microsoft.com/office/powerpoint/2010/main" xmlns="" val="2184638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451F1C-D27A-451D-AC87-C472DA867A89}" type="datetimeFigureOut">
              <a:rPr lang="en-US" smtClean="0"/>
              <a:pPr/>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A3076-550F-4989-9050-6C9315AF7A36}" type="slidenum">
              <a:rPr lang="en-US" smtClean="0"/>
              <a:pPr/>
              <a:t>‹N°›</a:t>
            </a:fld>
            <a:endParaRPr lang="en-US"/>
          </a:p>
        </p:txBody>
      </p:sp>
    </p:spTree>
    <p:extLst>
      <p:ext uri="{BB962C8B-B14F-4D97-AF65-F5344CB8AC3E}">
        <p14:creationId xmlns:p14="http://schemas.microsoft.com/office/powerpoint/2010/main" xmlns="" val="113311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451F1C-D27A-451D-AC87-C472DA867A89}" type="datetimeFigureOut">
              <a:rPr lang="en-US" smtClean="0"/>
              <a:pPr/>
              <a:t>11/26/2019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97A3076-550F-4989-9050-6C9315AF7A36}" type="slidenum">
              <a:rPr lang="en-US" smtClean="0"/>
              <a:pPr/>
              <a:t>‹N°›</a:t>
            </a:fld>
            <a:endParaRPr lang="en-US"/>
          </a:p>
        </p:txBody>
      </p:sp>
    </p:spTree>
    <p:extLst>
      <p:ext uri="{BB962C8B-B14F-4D97-AF65-F5344CB8AC3E}">
        <p14:creationId xmlns:p14="http://schemas.microsoft.com/office/powerpoint/2010/main" xmlns="" val="2881557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D006B3-B877-404A-A2A7-D2FFE987D52C}"/>
              </a:ext>
            </a:extLst>
          </p:cNvPr>
          <p:cNvSpPr>
            <a:spLocks noGrp="1"/>
          </p:cNvSpPr>
          <p:nvPr>
            <p:ph type="ctrTitle"/>
          </p:nvPr>
        </p:nvSpPr>
        <p:spPr/>
        <p:txBody>
          <a:bodyPr/>
          <a:lstStyle/>
          <a:p>
            <a:r>
              <a:rPr lang="fr-FR" dirty="0"/>
              <a:t>Programmation Orienté Objet	</a:t>
            </a:r>
            <a:endParaRPr lang="en-US" dirty="0"/>
          </a:p>
        </p:txBody>
      </p:sp>
      <p:sp>
        <p:nvSpPr>
          <p:cNvPr id="3" name="Subtitle 2">
            <a:extLst>
              <a:ext uri="{FF2B5EF4-FFF2-40B4-BE49-F238E27FC236}">
                <a16:creationId xmlns:a16="http://schemas.microsoft.com/office/drawing/2014/main" xmlns="" id="{11A6FE04-4BEF-445D-AFC7-DAC46C47A703}"/>
              </a:ext>
            </a:extLst>
          </p:cNvPr>
          <p:cNvSpPr>
            <a:spLocks noGrp="1"/>
          </p:cNvSpPr>
          <p:nvPr>
            <p:ph type="subTitle" idx="1"/>
          </p:nvPr>
        </p:nvSpPr>
        <p:spPr/>
        <p:txBody>
          <a:bodyPr/>
          <a:lstStyle/>
          <a:p>
            <a:r>
              <a:rPr lang="fr-FR" dirty="0"/>
              <a:t>Par Anouar </a:t>
            </a:r>
            <a:r>
              <a:rPr lang="fr-FR" dirty="0" err="1"/>
              <a:t>Oumansour</a:t>
            </a:r>
            <a:endParaRPr lang="en-US" dirty="0"/>
          </a:p>
        </p:txBody>
      </p:sp>
    </p:spTree>
    <p:extLst>
      <p:ext uri="{BB962C8B-B14F-4D97-AF65-F5344CB8AC3E}">
        <p14:creationId xmlns:p14="http://schemas.microsoft.com/office/powerpoint/2010/main" xmlns="" val="930637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C0897F-818C-4980-B6F0-5C848E42A1CC}"/>
              </a:ext>
            </a:extLst>
          </p:cNvPr>
          <p:cNvSpPr>
            <a:spLocks noGrp="1"/>
          </p:cNvSpPr>
          <p:nvPr>
            <p:ph type="title"/>
          </p:nvPr>
        </p:nvSpPr>
        <p:spPr/>
        <p:txBody>
          <a:bodyPr/>
          <a:lstStyle/>
          <a:p>
            <a:r>
              <a:rPr lang="fr-FR" dirty="0" err="1"/>
              <a:t>Definition</a:t>
            </a:r>
            <a:r>
              <a:rPr lang="fr-FR" dirty="0"/>
              <a:t> </a:t>
            </a:r>
            <a:endParaRPr lang="en-US" dirty="0"/>
          </a:p>
        </p:txBody>
      </p:sp>
      <p:sp>
        <p:nvSpPr>
          <p:cNvPr id="3" name="Content Placeholder 2">
            <a:extLst>
              <a:ext uri="{FF2B5EF4-FFF2-40B4-BE49-F238E27FC236}">
                <a16:creationId xmlns:a16="http://schemas.microsoft.com/office/drawing/2014/main" xmlns="" id="{DCB0FB9D-C652-461B-86E2-C804576F0C46}"/>
              </a:ext>
            </a:extLst>
          </p:cNvPr>
          <p:cNvSpPr>
            <a:spLocks noGrp="1"/>
          </p:cNvSpPr>
          <p:nvPr>
            <p:ph idx="1"/>
          </p:nvPr>
        </p:nvSpPr>
        <p:spPr/>
        <p:txBody>
          <a:bodyPr>
            <a:normAutofit/>
          </a:bodyPr>
          <a:lstStyle/>
          <a:p>
            <a:r>
              <a:rPr lang="fr-FR" sz="2800" dirty="0"/>
              <a:t>La programmation orientée-objet (introduite par le langage </a:t>
            </a:r>
            <a:r>
              <a:rPr lang="fr-FR" sz="2800" dirty="0" err="1"/>
              <a:t>SmallTalk</a:t>
            </a:r>
            <a:r>
              <a:rPr lang="fr-FR" sz="2800" dirty="0"/>
              <a:t>) propose une méthodologie centrée sur les données. Le programmeur Java va d’abord identifier un ensemble d’objets, tel que chaque objet représente un élément qui doit être utilisé ou manipulé par le programme, sous la forme d’ensembles de données</a:t>
            </a:r>
            <a:endParaRPr lang="en-US" sz="2800" dirty="0"/>
          </a:p>
        </p:txBody>
      </p:sp>
    </p:spTree>
    <p:extLst>
      <p:ext uri="{BB962C8B-B14F-4D97-AF65-F5344CB8AC3E}">
        <p14:creationId xmlns:p14="http://schemas.microsoft.com/office/powerpoint/2010/main" xmlns="" val="436246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5F862A-E24F-470D-B695-5602D0AD31D7}"/>
              </a:ext>
            </a:extLst>
          </p:cNvPr>
          <p:cNvSpPr>
            <a:spLocks noGrp="1"/>
          </p:cNvSpPr>
          <p:nvPr>
            <p:ph type="title"/>
          </p:nvPr>
        </p:nvSpPr>
        <p:spPr/>
        <p:txBody>
          <a:bodyPr/>
          <a:lstStyle/>
          <a:p>
            <a:r>
              <a:rPr lang="fr-FR" dirty="0"/>
              <a:t>Mots Clé</a:t>
            </a:r>
            <a:endParaRPr lang="en-US" dirty="0"/>
          </a:p>
        </p:txBody>
      </p:sp>
      <p:sp>
        <p:nvSpPr>
          <p:cNvPr id="3" name="Content Placeholder 2">
            <a:extLst>
              <a:ext uri="{FF2B5EF4-FFF2-40B4-BE49-F238E27FC236}">
                <a16:creationId xmlns:a16="http://schemas.microsoft.com/office/drawing/2014/main" xmlns="" id="{7584A555-BBE4-4E0B-99F0-094278F01192}"/>
              </a:ext>
            </a:extLst>
          </p:cNvPr>
          <p:cNvSpPr>
            <a:spLocks noGrp="1"/>
          </p:cNvSpPr>
          <p:nvPr>
            <p:ph idx="1"/>
          </p:nvPr>
        </p:nvSpPr>
        <p:spPr/>
        <p:txBody>
          <a:bodyPr>
            <a:normAutofit/>
          </a:bodyPr>
          <a:lstStyle/>
          <a:p>
            <a:r>
              <a:rPr lang="fr-FR" sz="2800" dirty="0"/>
              <a:t>Programmation</a:t>
            </a:r>
          </a:p>
          <a:p>
            <a:r>
              <a:rPr lang="fr-FR" sz="2800" dirty="0" smtClean="0"/>
              <a:t>Identifient</a:t>
            </a:r>
            <a:endParaRPr lang="fr-FR" sz="2800" dirty="0"/>
          </a:p>
          <a:p>
            <a:r>
              <a:rPr lang="fr-FR" sz="2800" dirty="0"/>
              <a:t>Objet</a:t>
            </a:r>
          </a:p>
          <a:p>
            <a:r>
              <a:rPr lang="fr-FR" sz="2800" dirty="0"/>
              <a:t>ensemble</a:t>
            </a:r>
            <a:endParaRPr lang="en-US" sz="2800" dirty="0"/>
          </a:p>
        </p:txBody>
      </p:sp>
    </p:spTree>
    <p:extLst>
      <p:ext uri="{BB962C8B-B14F-4D97-AF65-F5344CB8AC3E}">
        <p14:creationId xmlns:p14="http://schemas.microsoft.com/office/powerpoint/2010/main" xmlns="" val="2688339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TotalTime>
  <Words>64</Words>
  <Application>Microsoft Office PowerPoint</Application>
  <PresentationFormat>Personnalisé</PresentationFormat>
  <Paragraphs>9</Paragraphs>
  <Slides>3</Slides>
  <Notes>0</Notes>
  <HiddenSlides>0</HiddenSlides>
  <MMClips>0</MMClips>
  <ScaleCrop>false</ScaleCrop>
  <HeadingPairs>
    <vt:vector size="4" baseType="variant">
      <vt:variant>
        <vt:lpstr>Thème</vt:lpstr>
      </vt:variant>
      <vt:variant>
        <vt:i4>1</vt:i4>
      </vt:variant>
      <vt:variant>
        <vt:lpstr>Titres des diapositives</vt:lpstr>
      </vt:variant>
      <vt:variant>
        <vt:i4>3</vt:i4>
      </vt:variant>
    </vt:vector>
  </HeadingPairs>
  <TitlesOfParts>
    <vt:vector size="4" baseType="lpstr">
      <vt:lpstr>Facet</vt:lpstr>
      <vt:lpstr>Programmation Orienté Objet </vt:lpstr>
      <vt:lpstr>Definition </vt:lpstr>
      <vt:lpstr>Mots Clé</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Orienté Objet </dc:title>
  <dc:creator>Ahmed</dc:creator>
  <cp:lastModifiedBy>TP</cp:lastModifiedBy>
  <cp:revision>2</cp:revision>
  <dcterms:created xsi:type="dcterms:W3CDTF">2019-11-21T13:41:54Z</dcterms:created>
  <dcterms:modified xsi:type="dcterms:W3CDTF">2019-11-26T13:02:41Z</dcterms:modified>
</cp:coreProperties>
</file>