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4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9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5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1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5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9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0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6B136-07C7-43C5-900B-626E40E946C7}" type="datetimeFigureOut">
              <a:rPr lang="fr-FR" smtClean="0"/>
              <a:pPr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Développeur</a:t>
            </a:r>
            <a:r>
              <a:rPr lang="fr-FR" dirty="0"/>
              <a:t> 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multimédia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dirty="0" smtClean="0"/>
              <a:t>Definition.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Missions principales.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Compétences techniques.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Qualités </a:t>
            </a:r>
            <a:r>
              <a:rPr lang="fr-FR" dirty="0" smtClean="0"/>
              <a:t>personnelles.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640390" y="6113418"/>
            <a:ext cx="201168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Yassine El atlassi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7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développeur multimédia conçoit et développe des produits et services multimédia </a:t>
            </a:r>
            <a:r>
              <a:rPr lang="fr-FR" sz="2800" dirty="0"/>
              <a:t>dans</a:t>
            </a:r>
            <a:r>
              <a:rPr lang="fr-FR" dirty="0"/>
              <a:t> le cadre de la politique de développement des Technologies de l’Information et de la Communication (TIC) de l’établissement.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25496"/>
            <a:ext cx="9601196" cy="1260504"/>
          </a:xfrm>
        </p:spPr>
        <p:txBody>
          <a:bodyPr>
            <a:normAutofit/>
          </a:bodyPr>
          <a:lstStyle/>
          <a:p>
            <a:r>
              <a:rPr lang="fr-FR" sz="49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Missions</a:t>
            </a:r>
            <a:r>
              <a:rPr lang="fr-FR" dirty="0"/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Développeur multimédia construit une application en assemblant et en fusionnant des </a:t>
            </a:r>
            <a:r>
              <a:rPr lang="fr-FR" dirty="0" err="1"/>
              <a:t>chiers</a:t>
            </a:r>
            <a:r>
              <a:rPr lang="fr-FR" dirty="0"/>
              <a:t> de natures </a:t>
            </a:r>
            <a:r>
              <a:rPr lang="fr-FR" dirty="0" err="1"/>
              <a:t>diérentes</a:t>
            </a:r>
            <a:r>
              <a:rPr lang="fr-FR" dirty="0"/>
              <a:t> : du texte, des sons et des images, après une étude des besoins du client. Les missions du Développeur multimédia sont aussi nombreuses que variées. </a:t>
            </a:r>
          </a:p>
        </p:txBody>
      </p:sp>
    </p:spTree>
    <p:extLst>
      <p:ext uri="{BB962C8B-B14F-4D97-AF65-F5344CB8AC3E}">
        <p14:creationId xmlns:p14="http://schemas.microsoft.com/office/powerpoint/2010/main" val="41969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</a:t>
            </a:r>
            <a:r>
              <a:rPr lang="fr-FR" dirty="0"/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Le Développeur multimédia doit avoir : </a:t>
            </a:r>
            <a:endParaRPr lang="fr-FR" b="1" u="sng" dirty="0" smtClean="0"/>
          </a:p>
          <a:p>
            <a:r>
              <a:rPr lang="fr-FR" dirty="0" smtClean="0"/>
              <a:t>Une </a:t>
            </a:r>
            <a:r>
              <a:rPr lang="fr-FR" dirty="0"/>
              <a:t>large culture générale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bonne maîtrise des techniques et méthodes de conception et de développement de site internet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bonne connaissance de l’entreprise et de son secteur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maîtrise des techniques de conception, modélisation et architecture </a:t>
            </a:r>
            <a:r>
              <a:rPr lang="fr-FR" dirty="0" smtClean="0"/>
              <a:t>d’applications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4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Qualités</a:t>
            </a:r>
            <a:r>
              <a:rPr lang="fr-FR" b="1" dirty="0"/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personnelles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Créativité .</a:t>
            </a:r>
            <a:endParaRPr lang="fr-FR" dirty="0"/>
          </a:p>
          <a:p>
            <a:r>
              <a:rPr lang="fr-FR" dirty="0"/>
              <a:t>Sens de </a:t>
            </a:r>
            <a:r>
              <a:rPr lang="fr-FR" dirty="0" smtClean="0"/>
              <a:t>l’écoute .</a:t>
            </a:r>
            <a:endParaRPr lang="fr-FR" dirty="0"/>
          </a:p>
          <a:p>
            <a:r>
              <a:rPr lang="fr-FR" dirty="0" smtClean="0"/>
              <a:t>Dynamisme .</a:t>
            </a:r>
            <a:endParaRPr lang="fr-FR" b="1" u="sng" dirty="0"/>
          </a:p>
          <a:p>
            <a:r>
              <a:rPr lang="fr-FR" dirty="0" smtClean="0"/>
              <a:t>Polyvalence .</a:t>
            </a:r>
            <a:endParaRPr lang="fr-FR" dirty="0" smtClean="0"/>
          </a:p>
          <a:p>
            <a:r>
              <a:rPr lang="fr-FR" dirty="0" smtClean="0"/>
              <a:t>Force </a:t>
            </a:r>
            <a:r>
              <a:rPr lang="fr-FR" dirty="0"/>
              <a:t>de proposition 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Dynamisme </a:t>
            </a:r>
            <a:r>
              <a:rPr lang="fr-FR" dirty="0"/>
              <a:t>Rigueur 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Esprit </a:t>
            </a:r>
            <a:r>
              <a:rPr lang="fr-FR" dirty="0"/>
              <a:t>d’équipe 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82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Développeur multimédia </vt:lpstr>
      <vt:lpstr>Definition</vt:lpstr>
      <vt:lpstr>Missions principales:</vt:lpstr>
      <vt:lpstr>Compétences techniques:</vt:lpstr>
      <vt:lpstr>Qualités personnelles: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multimédia</dc:title>
  <dc:creator>Yapac 96</dc:creator>
  <cp:lastModifiedBy>Yapac 96</cp:lastModifiedBy>
  <cp:revision>4</cp:revision>
  <dcterms:created xsi:type="dcterms:W3CDTF">2019-10-09T12:12:27Z</dcterms:created>
  <dcterms:modified xsi:type="dcterms:W3CDTF">2019-10-23T23:32:27Z</dcterms:modified>
</cp:coreProperties>
</file>