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2531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7153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8415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05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6550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66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89576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99912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2575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9345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4679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389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5139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0831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0177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3359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3208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2937-F9B6-48AC-8F1A-41BBE95B6C14}" type="datetimeFigureOut">
              <a:rPr lang="fr-MA" smtClean="0"/>
              <a:t>14/09/2019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BAF3-0314-4858-B3AB-F24C4BACFB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755468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7FCC4-B301-4B61-A1F2-FE5F65D47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982171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fr-MA" sz="7200" dirty="0"/>
              <a:t>L’algorithme</a:t>
            </a:r>
          </a:p>
        </p:txBody>
      </p:sp>
    </p:spTree>
    <p:extLst>
      <p:ext uri="{BB962C8B-B14F-4D97-AF65-F5344CB8AC3E}">
        <p14:creationId xmlns:p14="http://schemas.microsoft.com/office/powerpoint/2010/main" val="37240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265BD-9291-4E77-B522-E7617B82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MA" sz="6000" dirty="0"/>
              <a:t>Définition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8EE58-70DC-4391-B522-0E0B63CD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peut être défini comme "Une séquence d'étapes à effectuer pour une sortie requise d'une certaine entrée donnée".</a:t>
            </a:r>
          </a:p>
          <a:p>
            <a:r>
              <a:rPr lang="fr-FR" dirty="0"/>
              <a:t>Un algorithme est souvent exprimé avec une notation indépendante de tout </a:t>
            </a:r>
            <a:r>
              <a:rPr lang="fr-FR" i="1" dirty="0"/>
              <a:t>langage de programmation.</a:t>
            </a:r>
          </a:p>
          <a:p>
            <a:r>
              <a:rPr lang="fr-FR" dirty="0"/>
              <a:t>Le différence entre un algorithme et un </a:t>
            </a:r>
            <a:r>
              <a:rPr lang="fr-FR" i="1" dirty="0"/>
              <a:t>programme</a:t>
            </a:r>
            <a:r>
              <a:rPr lang="fr-FR" dirty="0"/>
              <a:t> est souvent une question de niveau de détail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33620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C40DF-B684-4CEA-AE5A-B150DE3B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Qui sont les ordres compréhensibles par l’ordinateur.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15C9C-02FE-48D2-A6A0-9BDA4067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/>
              <a:t>L’ordinateur généralement comprend le langage binaire .</a:t>
            </a:r>
          </a:p>
          <a:p>
            <a:r>
              <a:rPr lang="fr-MA" dirty="0"/>
              <a:t>On utilise des langage de programmation afin de mettre une relation entre le langage humain et le </a:t>
            </a:r>
            <a:r>
              <a:rPr lang="fr-MA"/>
              <a:t>langage binaire.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915183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</TotalTime>
  <Words>68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L’algorithme</vt:lpstr>
      <vt:lpstr>Définition </vt:lpstr>
      <vt:lpstr>Qui sont les ordres compréhensibles par l’ordinateur.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L’algorithme</dc:title>
  <dc:creator>Hamza Kadiri</dc:creator>
  <cp:lastModifiedBy>Hamza Kadiri</cp:lastModifiedBy>
  <cp:revision>2</cp:revision>
  <dcterms:created xsi:type="dcterms:W3CDTF">2019-09-14T11:15:55Z</dcterms:created>
  <dcterms:modified xsi:type="dcterms:W3CDTF">2019-09-14T11:45:54Z</dcterms:modified>
</cp:coreProperties>
</file>