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62" r:id="rId2"/>
    <p:sldId id="261" r:id="rId3"/>
    <p:sldId id="260" r:id="rId4"/>
    <p:sldId id="259" r:id="rId5"/>
    <p:sldId id="258" r:id="rId6"/>
    <p:sldId id="257"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fr-FR" smtClean="0"/>
              <a:t>Modifiez le style du titre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9/14/2019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9/14/2019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fr-FR" smtClean="0"/>
              <a:t>Modifiez le style du titre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9/14/2019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fr-FR" smtClean="0"/>
              <a:t>Modifiez le style du titre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9/14/2019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fr-FR" smtClean="0"/>
              <a:t>Modifiez le style du titre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9/14/2019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fr-FR" smtClean="0"/>
              <a:t>Modifiez le style du titre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3" name="Date Placeholder 2"/>
          <p:cNvSpPr>
            <a:spLocks noGrp="1"/>
          </p:cNvSpPr>
          <p:nvPr>
            <p:ph type="dt" sz="half" idx="10"/>
          </p:nvPr>
        </p:nvSpPr>
        <p:spPr/>
        <p:txBody>
          <a:bodyPr/>
          <a:lstStyle/>
          <a:p>
            <a:fld id="{48A87A34-81AB-432B-8DAE-1953F412C126}" type="datetimeFigureOut">
              <a:rPr lang="en-US" dirty="0"/>
              <a:t>9/14/2019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fr-FR" smtClean="0"/>
              <a:t>Modifiez le style du titre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3" name="Date Placeholder 2"/>
          <p:cNvSpPr>
            <a:spLocks noGrp="1"/>
          </p:cNvSpPr>
          <p:nvPr>
            <p:ph type="dt" sz="half" idx="10"/>
          </p:nvPr>
        </p:nvSpPr>
        <p:spPr/>
        <p:txBody>
          <a:bodyPr/>
          <a:lstStyle/>
          <a:p>
            <a:fld id="{48A87A34-81AB-432B-8DAE-1953F412C126}" type="datetimeFigureOut">
              <a:rPr lang="en-US" dirty="0"/>
              <a:t>9/14/2019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9/14/2019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fr-FR" smtClean="0"/>
              <a:t>Modifiez le style du titre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9/14/2019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9/14/2019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8E36636D-D922-432D-A958-524484B5923D}" type="datetimeFigureOut">
              <a:rPr lang="en-US" dirty="0"/>
              <a:pPr/>
              <a:t>9/14/2019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8E36636D-D922-432D-A958-524484B5923D}" type="datetimeFigureOut">
              <a:rPr lang="en-US" dirty="0"/>
              <a:pPr/>
              <a:t>9/14/2019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dirty="0"/>
              <a:pPr/>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fr-FR" smtClean="0"/>
              <a:t>Modifiez le style du titre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8E36636D-D922-432D-A958-524484B5923D}" type="datetimeFigureOut">
              <a:rPr lang="en-US" dirty="0"/>
              <a:pPr/>
              <a:t>9/14/2019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F28FB93-0A08-4E7D-8E63-9EFA29F1E093}"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8E36636D-D922-432D-A958-524484B5923D}" type="datetimeFigureOut">
              <a:rPr lang="en-US" dirty="0"/>
              <a:pPr/>
              <a:t>9/14/2019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F28FB93-0A08-4E7D-8E63-9EFA29F1E093}"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36636D-D922-432D-A958-524484B5923D}" type="datetimeFigureOut">
              <a:rPr lang="en-US" dirty="0"/>
              <a:pPr/>
              <a:t>9/14/2019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F28FB93-0A08-4E7D-8E63-9EFA29F1E093}"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fr-FR" smtClean="0"/>
              <a:t>Modifiez le style du titre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8E36636D-D922-432D-A958-524484B5923D}" type="datetimeFigureOut">
              <a:rPr lang="en-US" dirty="0"/>
              <a:pPr/>
              <a:t>9/14/2019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dirty="0"/>
              <a:pPr/>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8E36636D-D922-432D-A958-524484B5923D}" type="datetimeFigureOut">
              <a:rPr lang="en-US" dirty="0"/>
              <a:pPr/>
              <a:t>9/14/2019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fr-FR" smtClean="0"/>
              <a:t>Modifiez le style du titre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8E36636D-D922-432D-A958-524484B5923D}" type="datetimeFigureOut">
              <a:rPr lang="en-US" dirty="0"/>
              <a:pPr/>
              <a:t>9/14/2019</a:t>
            </a:fld>
            <a:endParaRPr lang="en-US" dirty="0"/>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DF28FB93-0A08-4E7D-8E63-9EFA29F1E093}"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2" r:id="rId10"/>
    <p:sldLayoutId id="2147483853" r:id="rId11"/>
    <p:sldLayoutId id="2147483854" r:id="rId12"/>
    <p:sldLayoutId id="2147483855" r:id="rId13"/>
    <p:sldLayoutId id="2147483858" r:id="rId14"/>
    <p:sldLayoutId id="2147483859" r:id="rId15"/>
    <p:sldLayoutId id="2147483850" r:id="rId16"/>
    <p:sldLayoutId id="2147483851"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370693" y="1769538"/>
            <a:ext cx="9440034" cy="1828801"/>
          </a:xfrm>
        </p:spPr>
        <p:txBody>
          <a:bodyPr>
            <a:noAutofit/>
          </a:bodyPr>
          <a:lstStyle/>
          <a:p>
            <a:r>
              <a:rPr lang="fr-FR" b="1" dirty="0" smtClean="0"/>
              <a:t>La définition de l’algorithme et les ordres compréhensible par l’ordinateur</a:t>
            </a:r>
            <a:endParaRPr lang="fr-FR" b="1" dirty="0"/>
          </a:p>
        </p:txBody>
      </p:sp>
      <p:sp>
        <p:nvSpPr>
          <p:cNvPr id="3" name="Sous-titre 2"/>
          <p:cNvSpPr>
            <a:spLocks noGrp="1"/>
          </p:cNvSpPr>
          <p:nvPr>
            <p:ph type="subTitle" idx="1"/>
          </p:nvPr>
        </p:nvSpPr>
        <p:spPr>
          <a:xfrm>
            <a:off x="1370693" y="4654407"/>
            <a:ext cx="9440034" cy="1049867"/>
          </a:xfrm>
        </p:spPr>
        <p:txBody>
          <a:bodyPr>
            <a:normAutofit fontScale="85000" lnSpcReduction="20000"/>
          </a:bodyPr>
          <a:lstStyle/>
          <a:p>
            <a:pPr algn="l"/>
            <a:r>
              <a:rPr lang="fr-FR" sz="3600" b="1" dirty="0" smtClean="0"/>
              <a:t>→ Nom et prénom : Zaoujal Omar</a:t>
            </a:r>
          </a:p>
          <a:p>
            <a:pPr algn="l"/>
            <a:r>
              <a:rPr lang="fr-FR" sz="3600" b="1" dirty="0" smtClean="0"/>
              <a:t>→ Nom d’activité : Lecture et choix des tuteur </a:t>
            </a:r>
            <a:endParaRPr lang="fr-FR" sz="3600" b="1" dirty="0"/>
          </a:p>
        </p:txBody>
      </p:sp>
    </p:spTree>
    <p:extLst>
      <p:ext uri="{BB962C8B-B14F-4D97-AF65-F5344CB8AC3E}">
        <p14:creationId xmlns:p14="http://schemas.microsoft.com/office/powerpoint/2010/main" val="36630109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033903" y="687775"/>
            <a:ext cx="10169066" cy="1015663"/>
          </a:xfrm>
          <a:prstGeom prst="rect">
            <a:avLst/>
          </a:prstGeom>
          <a:noFill/>
        </p:spPr>
        <p:txBody>
          <a:bodyPr wrap="none" lIns="91440" tIns="45720" rIns="91440" bIns="45720">
            <a:spAutoFit/>
          </a:bodyPr>
          <a:lstStyle/>
          <a:p>
            <a:pPr algn="ctr"/>
            <a:r>
              <a:rPr lang="fr-FR" sz="6000" b="1" cap="none" spc="0" dirty="0" smtClean="0">
                <a:ln w="13462">
                  <a:solidFill>
                    <a:schemeClr val="bg1"/>
                  </a:solidFill>
                  <a:prstDash val="solid"/>
                </a:ln>
                <a:solidFill>
                  <a:schemeClr val="tx1">
                    <a:lumMod val="85000"/>
                    <a:lumOff val="15000"/>
                  </a:schemeClr>
                </a:solidFill>
                <a:effectLst>
                  <a:outerShdw blurRad="38100" dist="38100" dir="2700000" algn="tl">
                    <a:srgbClr val="000000">
                      <a:alpha val="43137"/>
                    </a:srgbClr>
                  </a:outerShdw>
                </a:effectLst>
              </a:rPr>
              <a:t>La définition de L’algorithme</a:t>
            </a:r>
            <a:endParaRPr lang="fr-FR" sz="6000" b="1" cap="none" spc="0" dirty="0">
              <a:ln w="13462">
                <a:solidFill>
                  <a:schemeClr val="bg1"/>
                </a:solidFill>
                <a:prstDash val="solid"/>
              </a:ln>
              <a:solidFill>
                <a:schemeClr val="tx1">
                  <a:lumMod val="85000"/>
                  <a:lumOff val="15000"/>
                </a:schemeClr>
              </a:solidFill>
              <a:effectLst>
                <a:outerShdw blurRad="38100" dist="38100" dir="2700000" algn="tl">
                  <a:srgbClr val="000000">
                    <a:alpha val="43137"/>
                  </a:srgbClr>
                </a:outerShdw>
              </a:effectLst>
            </a:endParaRPr>
          </a:p>
        </p:txBody>
      </p:sp>
      <p:sp>
        <p:nvSpPr>
          <p:cNvPr id="10" name="Espace réservé du texte 9"/>
          <p:cNvSpPr>
            <a:spLocks noGrp="1"/>
          </p:cNvSpPr>
          <p:nvPr>
            <p:ph type="body" idx="1"/>
          </p:nvPr>
        </p:nvSpPr>
        <p:spPr>
          <a:xfrm>
            <a:off x="388309" y="2701237"/>
            <a:ext cx="11279950" cy="1507054"/>
          </a:xfrm>
        </p:spPr>
        <p:txBody>
          <a:bodyPr>
            <a:normAutofit fontScale="25000" lnSpcReduction="20000"/>
          </a:bodyPr>
          <a:lstStyle/>
          <a:p>
            <a:pPr algn="l"/>
            <a:r>
              <a:rPr lang="fr-FR" sz="14400" dirty="0" smtClean="0"/>
              <a:t>→ </a:t>
            </a:r>
            <a:r>
              <a:rPr lang="fr-FR" sz="14400" dirty="0"/>
              <a:t>L’algorithme est une méthode pour résoudre un problème </a:t>
            </a:r>
            <a:r>
              <a:rPr lang="fr-FR" sz="14400" dirty="0" smtClean="0"/>
              <a:t>.</a:t>
            </a:r>
          </a:p>
          <a:p>
            <a:pPr algn="l"/>
            <a:r>
              <a:rPr lang="fr-FR" sz="14400" dirty="0" smtClean="0"/>
              <a:t>→ </a:t>
            </a:r>
            <a:r>
              <a:rPr lang="fr-FR" sz="14400" dirty="0"/>
              <a:t>Un algorithme est une suite d’instructions qui une fois exécutée correctement conduit à un résultat donné </a:t>
            </a:r>
            <a:r>
              <a:rPr lang="fr-FR" sz="14400" dirty="0" smtClean="0"/>
              <a:t>.</a:t>
            </a:r>
          </a:p>
          <a:p>
            <a:pPr algn="l"/>
            <a:r>
              <a:rPr lang="fr-FR" sz="14400" dirty="0" smtClean="0"/>
              <a:t>→ </a:t>
            </a:r>
            <a:r>
              <a:rPr lang="fr-FR" sz="14400" dirty="0"/>
              <a:t>L’algorithme est une séquence d'étapes à effectuer pour une sortie requise d'une certaine entrée </a:t>
            </a:r>
            <a:r>
              <a:rPr lang="fr-FR" sz="14400" dirty="0" smtClean="0"/>
              <a:t>donnée.</a:t>
            </a:r>
            <a:endParaRPr lang="fr-FR" sz="14400" dirty="0"/>
          </a:p>
          <a:p>
            <a:pPr algn="l"/>
            <a:endParaRPr lang="fr-FR" dirty="0"/>
          </a:p>
          <a:p>
            <a:pPr algn="l"/>
            <a:endParaRPr lang="fr-FR" dirty="0"/>
          </a:p>
          <a:p>
            <a:pPr algn="l"/>
            <a:r>
              <a:rPr lang="fr-FR" dirty="0" smtClean="0"/>
              <a:t> </a:t>
            </a:r>
            <a:endParaRPr lang="fr-FR" dirty="0"/>
          </a:p>
        </p:txBody>
      </p:sp>
    </p:spTree>
    <p:extLst>
      <p:ext uri="{BB962C8B-B14F-4D97-AF65-F5344CB8AC3E}">
        <p14:creationId xmlns:p14="http://schemas.microsoft.com/office/powerpoint/2010/main" val="10392488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Qui sont les ordres compréhensibles par l’ordinateur  </a:t>
            </a:r>
            <a:br>
              <a:rPr lang="fr-FR" dirty="0" smtClean="0"/>
            </a:br>
            <a:endParaRPr lang="fr-FR" dirty="0"/>
          </a:p>
        </p:txBody>
      </p:sp>
      <p:sp>
        <p:nvSpPr>
          <p:cNvPr id="3" name="Espace réservé du contenu 2"/>
          <p:cNvSpPr>
            <a:spLocks noGrp="1"/>
          </p:cNvSpPr>
          <p:nvPr>
            <p:ph idx="1"/>
          </p:nvPr>
        </p:nvSpPr>
        <p:spPr>
          <a:xfrm>
            <a:off x="167426" y="1732449"/>
            <a:ext cx="11874320" cy="5003202"/>
          </a:xfrm>
        </p:spPr>
        <p:txBody>
          <a:bodyPr>
            <a:normAutofit fontScale="85000" lnSpcReduction="20000"/>
          </a:bodyPr>
          <a:lstStyle/>
          <a:p>
            <a:r>
              <a:rPr lang="fr-FR" dirty="0" smtClean="0">
                <a:effectLst/>
              </a:rPr>
              <a:t>L'instruction </a:t>
            </a:r>
            <a:r>
              <a:rPr lang="fr-FR" dirty="0">
                <a:effectLst/>
              </a:rPr>
              <a:t>est l'élément clé de l'ordinateur car c'est elle qui permet de spécifier</a:t>
            </a:r>
            <a:br>
              <a:rPr lang="fr-FR" dirty="0">
                <a:effectLst/>
              </a:rPr>
            </a:br>
            <a:r>
              <a:rPr lang="fr-FR" dirty="0">
                <a:effectLst/>
              </a:rPr>
              <a:t>au processeur l'action à effectuer. Les instructions à effectuer sont indiquées dans le fichier source</a:t>
            </a:r>
            <a:br>
              <a:rPr lang="fr-FR" dirty="0">
                <a:effectLst/>
              </a:rPr>
            </a:br>
            <a:r>
              <a:rPr lang="fr-FR" dirty="0">
                <a:effectLst/>
              </a:rPr>
              <a:t>et l'ordinateur passe d'une instruction à une autre en suivant les instructions indiquées de haut en bas</a:t>
            </a:r>
            <a:br>
              <a:rPr lang="fr-FR" dirty="0">
                <a:effectLst/>
              </a:rPr>
            </a:br>
            <a:r>
              <a:rPr lang="fr-FR" dirty="0">
                <a:effectLst/>
              </a:rPr>
              <a:t/>
            </a:r>
            <a:br>
              <a:rPr lang="fr-FR" dirty="0">
                <a:effectLst/>
              </a:rPr>
            </a:br>
            <a:r>
              <a:rPr lang="fr-FR" dirty="0">
                <a:effectLst/>
              </a:rPr>
              <a:t>Une instruction est généralement composée de deux éléments :</a:t>
            </a:r>
          </a:p>
          <a:p>
            <a:r>
              <a:rPr lang="fr-FR" dirty="0">
                <a:effectLst/>
              </a:rPr>
              <a:t>l'opérateur: action à effectuer par le processeur</a:t>
            </a:r>
          </a:p>
          <a:p>
            <a:r>
              <a:rPr lang="fr-FR" dirty="0" smtClean="0">
                <a:effectLst/>
              </a:rPr>
              <a:t>les </a:t>
            </a:r>
            <a:r>
              <a:rPr lang="fr-FR" dirty="0">
                <a:effectLst/>
              </a:rPr>
              <a:t>opérandes: une ou plusieurs données sur lequel on va effectuer </a:t>
            </a:r>
            <a:r>
              <a:rPr lang="fr-FR" dirty="0" smtClean="0">
                <a:effectLst/>
              </a:rPr>
              <a:t>l'opération</a:t>
            </a:r>
          </a:p>
          <a:p>
            <a:r>
              <a:rPr lang="ar-MA" dirty="0">
                <a:effectLst/>
              </a:rPr>
              <a:t>التعليمات هي العنصر الرئيسي في الكمبيوتر لأنه يسمح بتحديده</a:t>
            </a:r>
          </a:p>
          <a:p>
            <a:r>
              <a:rPr lang="ar-MA" dirty="0">
                <a:effectLst/>
              </a:rPr>
              <a:t>المعالج العمل لتنفيذ. يشار إلى التعليمات الواجب تنفيذها في الملف المصدر</a:t>
            </a:r>
          </a:p>
          <a:p>
            <a:r>
              <a:rPr lang="ar-MA" dirty="0">
                <a:effectLst/>
              </a:rPr>
              <a:t>وينتقل الكمبيوتر من تعليمة إلى أخرى باتباع الإرشادات الموضحة من أعلى إلى أسفل</a:t>
            </a:r>
          </a:p>
          <a:p>
            <a:endParaRPr lang="ar-MA" dirty="0">
              <a:effectLst/>
            </a:endParaRPr>
          </a:p>
          <a:p>
            <a:endParaRPr lang="ar-MA" dirty="0">
              <a:effectLst/>
            </a:endParaRPr>
          </a:p>
          <a:p>
            <a:r>
              <a:rPr lang="ar-MA" dirty="0">
                <a:effectLst/>
              </a:rPr>
              <a:t>يتكون التعليم عادة من عنصرين:</a:t>
            </a:r>
          </a:p>
          <a:p>
            <a:endParaRPr lang="ar-MA" dirty="0">
              <a:effectLst/>
            </a:endParaRPr>
          </a:p>
          <a:p>
            <a:r>
              <a:rPr lang="ar-MA" dirty="0">
                <a:effectLst/>
              </a:rPr>
              <a:t>المشغل: الإجراء الذي يتعين على المعالج القيام به</a:t>
            </a:r>
          </a:p>
          <a:p>
            <a:r>
              <a:rPr lang="ar-MA" dirty="0">
                <a:effectLst/>
              </a:rPr>
              <a:t>المعاملات: واحد أو أكثر من البيانات التي سنقوم بتنفيذ العملية</a:t>
            </a:r>
            <a:endParaRPr lang="fr-FR" dirty="0">
              <a:effectLst/>
            </a:endParaRPr>
          </a:p>
        </p:txBody>
      </p:sp>
    </p:spTree>
    <p:extLst>
      <p:ext uri="{BB962C8B-B14F-4D97-AF65-F5344CB8AC3E}">
        <p14:creationId xmlns:p14="http://schemas.microsoft.com/office/powerpoint/2010/main" val="42804598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étapes d’écrire un algorithme </a:t>
            </a:r>
            <a:endParaRPr lang="fr-FR" dirty="0"/>
          </a:p>
        </p:txBody>
      </p:sp>
      <p:sp>
        <p:nvSpPr>
          <p:cNvPr id="3" name="Espace réservé du contenu 2"/>
          <p:cNvSpPr>
            <a:spLocks noGrp="1"/>
          </p:cNvSpPr>
          <p:nvPr>
            <p:ph idx="1"/>
          </p:nvPr>
        </p:nvSpPr>
        <p:spPr/>
        <p:txBody>
          <a:bodyPr/>
          <a:lstStyle/>
          <a:p>
            <a:r>
              <a:rPr lang="fr-FR" dirty="0"/>
              <a:t>• </a:t>
            </a:r>
            <a:r>
              <a:rPr lang="fr-FR" dirty="0" smtClean="0"/>
              <a:t>Rechercher le problème </a:t>
            </a:r>
          </a:p>
          <a:p>
            <a:r>
              <a:rPr lang="fr-FR" dirty="0" smtClean="0"/>
              <a:t>• préparation du données </a:t>
            </a:r>
            <a:r>
              <a:rPr lang="fr-FR" dirty="0"/>
              <a:t>nécessaires à la résolution du problème </a:t>
            </a:r>
            <a:endParaRPr lang="fr-FR" dirty="0" smtClean="0"/>
          </a:p>
          <a:p>
            <a:r>
              <a:rPr lang="fr-FR" dirty="0"/>
              <a:t>• Traitement</a:t>
            </a:r>
            <a:r>
              <a:rPr lang="ar-MA" dirty="0" smtClean="0"/>
              <a:t> é</a:t>
            </a:r>
            <a:r>
              <a:rPr lang="fr-FR" dirty="0" smtClean="0"/>
              <a:t>tape par étape </a:t>
            </a:r>
          </a:p>
          <a:p>
            <a:r>
              <a:rPr lang="fr-FR" dirty="0"/>
              <a:t>• Edition des résultats </a:t>
            </a:r>
          </a:p>
        </p:txBody>
      </p:sp>
    </p:spTree>
    <p:extLst>
      <p:ext uri="{BB962C8B-B14F-4D97-AF65-F5344CB8AC3E}">
        <p14:creationId xmlns:p14="http://schemas.microsoft.com/office/powerpoint/2010/main" val="387204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Mots  clé </a:t>
            </a:r>
            <a:endParaRPr lang="fr-FR" dirty="0"/>
          </a:p>
        </p:txBody>
      </p:sp>
      <p:sp>
        <p:nvSpPr>
          <p:cNvPr id="3" name="Espace réservé du contenu 2"/>
          <p:cNvSpPr>
            <a:spLocks noGrp="1"/>
          </p:cNvSpPr>
          <p:nvPr>
            <p:ph idx="1"/>
          </p:nvPr>
        </p:nvSpPr>
        <p:spPr/>
        <p:txBody>
          <a:bodyPr/>
          <a:lstStyle/>
          <a:p>
            <a:r>
              <a:rPr lang="fr-FR" dirty="0" smtClean="0"/>
              <a:t>Algorithme – programme – logiciels – problème – codages – séquence – langage – correction -  </a:t>
            </a:r>
            <a:endParaRPr lang="fr-FR" dirty="0"/>
          </a:p>
        </p:txBody>
      </p:sp>
    </p:spTree>
    <p:extLst>
      <p:ext uri="{BB962C8B-B14F-4D97-AF65-F5344CB8AC3E}">
        <p14:creationId xmlns:p14="http://schemas.microsoft.com/office/powerpoint/2010/main" val="30799619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fr-FR" dirty="0" smtClean="0"/>
              <a:t>1 - </a:t>
            </a:r>
            <a:r>
              <a:rPr lang="fr-FR" b="1" dirty="0">
                <a:effectLst/>
              </a:rPr>
              <a:t>Séquence:</a:t>
            </a:r>
            <a:r>
              <a:rPr lang="fr-FR" dirty="0">
                <a:effectLst/>
              </a:rPr>
              <a:t> Ce type d'algorithme se caractérise par une série d'étapes, et chaque étape sera exécutée l'une après l'autre</a:t>
            </a:r>
            <a:r>
              <a:rPr lang="fr-FR" dirty="0" smtClean="0">
                <a:effectLst/>
              </a:rPr>
              <a:t>.</a:t>
            </a:r>
          </a:p>
          <a:p>
            <a:r>
              <a:rPr lang="fr-FR" dirty="0" smtClean="0">
                <a:effectLst/>
              </a:rPr>
              <a:t>2 </a:t>
            </a:r>
            <a:r>
              <a:rPr lang="fr-FR" dirty="0">
                <a:effectLst/>
              </a:rPr>
              <a:t>- Branchement: Ce type d'algorithme est représenté par les problèmes «si». Si une condition est vraie, la sortie sera A, si la condition est fausse, la sortie sera B. Ce type d'algorithme est également appelé «type de sélection</a:t>
            </a:r>
            <a:r>
              <a:rPr lang="fr-FR" dirty="0" smtClean="0">
                <a:effectLst/>
              </a:rPr>
              <a:t>».</a:t>
            </a:r>
          </a:p>
          <a:p>
            <a:r>
              <a:rPr lang="fr-FR" dirty="0" smtClean="0">
                <a:effectLst/>
              </a:rPr>
              <a:t>3 - </a:t>
            </a:r>
            <a:r>
              <a:rPr lang="fr-FR" b="1" dirty="0">
                <a:effectLst/>
              </a:rPr>
              <a:t>Boucle: </a:t>
            </a:r>
            <a:r>
              <a:rPr lang="fr-FR" dirty="0">
                <a:effectLst/>
              </a:rPr>
              <a:t>Pour ce type, le processus peut être exécuté à plusieurs reprises sous une certaine condition. Il est représenté par des problèmes «oui» et «non». Mais assurez-vous que le processus se terminera après un certain nombre de boucles sous la condition. Ce type d'algorithme est également appelé «type de répétition».</a:t>
            </a:r>
            <a:endParaRPr lang="fr-FR" dirty="0"/>
          </a:p>
        </p:txBody>
      </p:sp>
    </p:spTree>
    <p:extLst>
      <p:ext uri="{BB962C8B-B14F-4D97-AF65-F5344CB8AC3E}">
        <p14:creationId xmlns:p14="http://schemas.microsoft.com/office/powerpoint/2010/main" val="11378948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rdois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TM04033929[[fn=Ardoise]]</Template>
  <TotalTime>62</TotalTime>
  <Words>147</Words>
  <Application>Microsoft Office PowerPoint</Application>
  <PresentationFormat>Grand écran</PresentationFormat>
  <Paragraphs>33</Paragraphs>
  <Slides>6</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6</vt:i4>
      </vt:variant>
    </vt:vector>
  </HeadingPairs>
  <TitlesOfParts>
    <vt:vector size="11" baseType="lpstr">
      <vt:lpstr>Arial</vt:lpstr>
      <vt:lpstr>Calisto MT</vt:lpstr>
      <vt:lpstr>Trebuchet MS</vt:lpstr>
      <vt:lpstr>Wingdings 2</vt:lpstr>
      <vt:lpstr>Ardoise</vt:lpstr>
      <vt:lpstr>La définition de l’algorithme et les ordres compréhensible par l’ordinateur</vt:lpstr>
      <vt:lpstr>Présentation PowerPoint</vt:lpstr>
      <vt:lpstr>Qui sont les ordres compréhensibles par l’ordinateur   </vt:lpstr>
      <vt:lpstr>Les étapes d’écrire un algorithme </vt:lpstr>
      <vt:lpstr>Mots  clé </vt:lpstr>
      <vt:lpstr>Présentation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omar zaoujal</dc:creator>
  <cp:lastModifiedBy>omar zaoujal</cp:lastModifiedBy>
  <cp:revision>11</cp:revision>
  <dcterms:created xsi:type="dcterms:W3CDTF">2019-09-13T00:43:48Z</dcterms:created>
  <dcterms:modified xsi:type="dcterms:W3CDTF">2019-09-14T11:13:59Z</dcterms:modified>
</cp:coreProperties>
</file>