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9" d="100"/>
          <a:sy n="89" d="100"/>
        </p:scale>
        <p:origin x="-846" y="8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81D66-036D-4055-B168-DB1EE1DFC77A}" type="datetimeFigureOut">
              <a:rPr lang="fr-FR" smtClean="0"/>
              <a:pPr/>
              <a:t>21/09/2019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205BE-FBBD-4E91-996B-97ACE1AE604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205BE-FBBD-4E91-996B-97ACE1AE6044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21/09/2019</a:t>
            </a:fld>
            <a:endParaRPr lang="fr-BE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21/09/2019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21/09/2019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21/09/2019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21/09/2019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21/09/2019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21/09/2019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21/09/2019</a:t>
            </a:fld>
            <a:endParaRPr lang="fr-BE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21/09/2019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21/09/2019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21/09/2019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21/09/2019</a:t>
            </a:fld>
            <a:endParaRPr lang="fr-BE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00808"/>
            <a:ext cx="8604448" cy="4871464"/>
          </a:xfrm>
        </p:spPr>
        <p:txBody>
          <a:bodyPr/>
          <a:lstStyle/>
          <a:p>
            <a:r>
              <a:rPr lang="fr-FR" dirty="0" smtClean="0"/>
              <a:t>Type </a:t>
            </a:r>
            <a:r>
              <a:rPr lang="fr-FR" dirty="0" smtClean="0"/>
              <a:t>de base, Algorithme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de variable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 </a:t>
            </a:r>
            <a:r>
              <a:rPr lang="fr-FR" b="1" dirty="0" smtClean="0"/>
              <a:t>variable</a:t>
            </a:r>
            <a:r>
              <a:rPr lang="fr-FR" dirty="0" smtClean="0"/>
              <a:t> est une zone de stockage d’informations.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types des 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dirty="0" smtClean="0"/>
              <a:t>     Int </a:t>
            </a:r>
            <a:r>
              <a:rPr lang="fr-FR" dirty="0" smtClean="0">
                <a:solidFill>
                  <a:srgbClr val="FFFF00"/>
                </a:solidFill>
              </a:rPr>
              <a:t>Entier</a:t>
            </a:r>
            <a:r>
              <a:rPr lang="fr-FR" dirty="0" smtClean="0"/>
              <a:t> Un nombre entier (sans virgule)</a:t>
            </a:r>
          </a:p>
          <a:p>
            <a:pPr marL="550926" indent="-514350"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double </a:t>
            </a:r>
            <a:r>
              <a:rPr lang="fr-FR" dirty="0" smtClean="0">
                <a:solidFill>
                  <a:srgbClr val="FFFF00"/>
                </a:solidFill>
              </a:rPr>
              <a:t>Réel</a:t>
            </a:r>
            <a:r>
              <a:rPr lang="fr-FR" dirty="0" smtClean="0"/>
              <a:t> Un nombre réel (avec virgule)</a:t>
            </a:r>
          </a:p>
          <a:p>
            <a:pPr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string </a:t>
            </a:r>
            <a:r>
              <a:rPr lang="fr-FR" dirty="0" smtClean="0">
                <a:solidFill>
                  <a:srgbClr val="FFFF00"/>
                </a:solidFill>
              </a:rPr>
              <a:t>Chaîne de caractères</a:t>
            </a:r>
            <a:r>
              <a:rPr lang="fr-FR" dirty="0" smtClean="0"/>
              <a:t> Zéro, un ou plusieurs caractères alphanumériques (lettres et/ou chiffres)</a:t>
            </a:r>
          </a:p>
          <a:p>
            <a:pPr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bool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FF00"/>
                </a:solidFill>
              </a:rPr>
              <a:t>Booléen</a:t>
            </a:r>
            <a:r>
              <a:rPr lang="fr-FR" dirty="0" smtClean="0"/>
              <a:t> Vrai ou Faux ( ture ou false ) </a:t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Exemple de chaque type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925144"/>
          </a:xfrm>
        </p:spPr>
        <p:txBody>
          <a:bodyPr>
            <a:normAutofit fontScale="70000" lnSpcReduction="20000"/>
          </a:bodyPr>
          <a:lstStyle/>
          <a:p>
            <a:r>
              <a:rPr lang="fr-FR" sz="3200" dirty="0" smtClean="0">
                <a:solidFill>
                  <a:srgbClr val="FFFF00"/>
                </a:solidFill>
              </a:rPr>
              <a:t>Le type entier et chaine de caractère:</a:t>
            </a:r>
          </a:p>
          <a:p>
            <a:pPr>
              <a:buNone/>
            </a:pPr>
            <a:r>
              <a:rPr lang="fr-FR" dirty="0" smtClean="0"/>
              <a:t>Ecrire un algorithme qui demande le nom et l année de litulisateur en suit calculer son âge et affiche a l'écran.</a:t>
            </a:r>
          </a:p>
          <a:p>
            <a:pPr>
              <a:buNone/>
            </a:pPr>
            <a:r>
              <a:rPr lang="fr-FR" dirty="0" smtClean="0"/>
              <a:t>Algorithme: client</a:t>
            </a:r>
          </a:p>
          <a:p>
            <a:pPr>
              <a:buNone/>
            </a:pPr>
            <a:r>
              <a:rPr lang="fr-FR" dirty="0" smtClean="0"/>
              <a:t>Variables:    Nom: chaine de caractère</a:t>
            </a:r>
          </a:p>
          <a:p>
            <a:pPr>
              <a:buNone/>
            </a:pPr>
            <a:r>
              <a:rPr lang="fr-FR" dirty="0" smtClean="0"/>
              <a:t>              AN   Age: Entier</a:t>
            </a:r>
          </a:p>
          <a:p>
            <a:pPr>
              <a:buNone/>
            </a:pPr>
            <a:r>
              <a:rPr lang="fr-FR" dirty="0" smtClean="0"/>
              <a:t>   Constant         AC:2019</a:t>
            </a:r>
          </a:p>
          <a:p>
            <a:pPr>
              <a:buNone/>
            </a:pPr>
            <a:r>
              <a:rPr lang="fr-FR" dirty="0" smtClean="0"/>
              <a:t>Début:</a:t>
            </a:r>
          </a:p>
          <a:p>
            <a:pPr>
              <a:buNone/>
            </a:pPr>
            <a:r>
              <a:rPr lang="fr-FR" dirty="0" smtClean="0"/>
              <a:t>Écrire:(« donner votre nom »)</a:t>
            </a:r>
          </a:p>
          <a:p>
            <a:pPr>
              <a:buNone/>
            </a:pPr>
            <a:r>
              <a:rPr lang="fr-FR" dirty="0" smtClean="0"/>
              <a:t>Lire:(Nom)</a:t>
            </a:r>
          </a:p>
          <a:p>
            <a:pPr>
              <a:buNone/>
            </a:pPr>
            <a:r>
              <a:rPr lang="fr-FR" dirty="0" smtClean="0"/>
              <a:t>Ecrire</a:t>
            </a:r>
            <a:r>
              <a:rPr lang="fr-FR" dirty="0" smtClean="0">
                <a:sym typeface="Wingdings" pitchFamily="2" charset="2"/>
              </a:rPr>
              <a:t>(« donner  votre date de naissance»)</a:t>
            </a:r>
          </a:p>
          <a:p>
            <a:pPr>
              <a:buNone/>
            </a:pPr>
            <a:r>
              <a:rPr lang="fr-FR" dirty="0" smtClean="0">
                <a:sym typeface="Wingdings" pitchFamily="2" charset="2"/>
              </a:rPr>
              <a:t>Lire:(AN)</a:t>
            </a:r>
          </a:p>
          <a:p>
            <a:pPr>
              <a:buNone/>
            </a:pPr>
            <a:r>
              <a:rPr lang="fr-FR" dirty="0" smtClean="0">
                <a:sym typeface="Wingdings" pitchFamily="2" charset="2"/>
              </a:rPr>
              <a:t>      Age</a:t>
            </a:r>
            <a:r>
              <a:rPr lang="fr-FR" dirty="0" smtClean="0"/>
              <a:t>←AC-AN</a:t>
            </a:r>
          </a:p>
          <a:p>
            <a:pPr>
              <a:buNone/>
            </a:pPr>
            <a:r>
              <a:rPr lang="fr-FR" dirty="0" smtClean="0">
                <a:sym typeface="Wingdings" pitchFamily="2" charset="2"/>
              </a:rPr>
              <a:t>Ecrire:(« Bonjour »Nom »vous avez »Age)	</a:t>
            </a:r>
          </a:p>
          <a:p>
            <a:pPr>
              <a:buNone/>
            </a:pPr>
            <a:r>
              <a:rPr lang="fr-FR" dirty="0" smtClean="0"/>
              <a:t>Fin.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FF00"/>
                </a:solidFill>
              </a:rPr>
              <a:t>Type réel:</a:t>
            </a:r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Donnez le carré.</a:t>
            </a:r>
          </a:p>
          <a:p>
            <a:pPr>
              <a:buNone/>
            </a:pPr>
            <a:r>
              <a:rPr lang="fr-FR" dirty="0" smtClean="0"/>
              <a:t>Algorithme: carré</a:t>
            </a:r>
          </a:p>
          <a:p>
            <a:pPr>
              <a:buNone/>
            </a:pPr>
            <a:r>
              <a:rPr lang="fr-FR" dirty="0" smtClean="0"/>
              <a:t>Variable:   A , B : réel</a:t>
            </a:r>
          </a:p>
          <a:p>
            <a:pPr>
              <a:buNone/>
            </a:pPr>
            <a:r>
              <a:rPr lang="fr-FR" dirty="0" smtClean="0"/>
              <a:t>Début:</a:t>
            </a:r>
          </a:p>
          <a:p>
            <a:pPr>
              <a:buNone/>
            </a:pPr>
            <a:r>
              <a:rPr lang="fr-FR" dirty="0" smtClean="0"/>
              <a:t>Ecrire</a:t>
            </a:r>
            <a:r>
              <a:rPr lang="fr-FR" dirty="0" smtClean="0">
                <a:sym typeface="Wingdings" pitchFamily="2" charset="2"/>
              </a:rPr>
              <a:t>(« donnez un nombre »)</a:t>
            </a:r>
          </a:p>
          <a:p>
            <a:pPr>
              <a:buNone/>
            </a:pPr>
            <a:r>
              <a:rPr lang="fr-FR" dirty="0" smtClean="0">
                <a:sym typeface="Wingdings" pitchFamily="2" charset="2"/>
              </a:rPr>
              <a:t>Lire:(A)</a:t>
            </a:r>
          </a:p>
          <a:p>
            <a:pPr>
              <a:buNone/>
            </a:pPr>
            <a:r>
              <a:rPr lang="fr-FR" dirty="0" smtClean="0">
                <a:sym typeface="Wingdings" pitchFamily="2" charset="2"/>
              </a:rPr>
              <a:t>        B </a:t>
            </a:r>
            <a:r>
              <a:rPr lang="fr-FR" dirty="0" smtClean="0"/>
              <a:t>←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AxA</a:t>
            </a:r>
            <a:endParaRPr lang="fr-FR" dirty="0" smtClean="0">
              <a:sym typeface="Wingdings" pitchFamily="2" charset="2"/>
            </a:endParaRPr>
          </a:p>
          <a:p>
            <a:pPr>
              <a:buNone/>
            </a:pPr>
            <a:r>
              <a:rPr lang="fr-FR" dirty="0" smtClean="0">
                <a:sym typeface="Wingdings" pitchFamily="2" charset="2"/>
              </a:rPr>
              <a:t>Ecrire:(« votre carré est »B)</a:t>
            </a:r>
          </a:p>
          <a:p>
            <a:pPr>
              <a:buNone/>
            </a:pPr>
            <a:r>
              <a:rPr lang="fr-FR" dirty="0" smtClean="0">
                <a:sym typeface="Wingdings" pitchFamily="2" charset="2"/>
              </a:rPr>
              <a:t>fin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311</TotalTime>
  <Words>157</Words>
  <Application>Microsoft Office PowerPoint</Application>
  <PresentationFormat>Affichage à l'écran (4:3)</PresentationFormat>
  <Paragraphs>35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Technique</vt:lpstr>
      <vt:lpstr>Type de base, Algorithme</vt:lpstr>
      <vt:lpstr>Définition de variable</vt:lpstr>
      <vt:lpstr>Les types des variables</vt:lpstr>
      <vt:lpstr>Exemple de chaque type</vt:lpstr>
      <vt:lpstr>Type réel: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de base, Algorithme</dc:title>
  <dc:creator>lenovo</dc:creator>
  <cp:lastModifiedBy>TP</cp:lastModifiedBy>
  <cp:revision>30</cp:revision>
  <dcterms:created xsi:type="dcterms:W3CDTF">2019-09-19T19:32:27Z</dcterms:created>
  <dcterms:modified xsi:type="dcterms:W3CDTF">2019-09-21T15:15:44Z</dcterms:modified>
</cp:coreProperties>
</file>