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B0A4-292C-488F-84D9-1EA45E4A6151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B5B7-37CF-4846-A660-10D89764C5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4256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B0A4-292C-488F-84D9-1EA45E4A6151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B5B7-37CF-4846-A660-10D89764C5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079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B0A4-292C-488F-84D9-1EA45E4A6151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B5B7-37CF-4846-A660-10D89764C5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517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B0A4-292C-488F-84D9-1EA45E4A6151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B5B7-37CF-4846-A660-10D89764C5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5331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B0A4-292C-488F-84D9-1EA45E4A6151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B5B7-37CF-4846-A660-10D89764C5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676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B0A4-292C-488F-84D9-1EA45E4A6151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B5B7-37CF-4846-A660-10D89764C5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664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B0A4-292C-488F-84D9-1EA45E4A6151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B5B7-37CF-4846-A660-10D89764C5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50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B0A4-292C-488F-84D9-1EA45E4A6151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B5B7-37CF-4846-A660-10D89764C5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2850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B0A4-292C-488F-84D9-1EA45E4A6151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B5B7-37CF-4846-A660-10D89764C5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7586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B0A4-292C-488F-84D9-1EA45E4A6151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B5B7-37CF-4846-A660-10D89764C5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928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B0A4-292C-488F-84D9-1EA45E4A6151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B5B7-37CF-4846-A660-10D89764C5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389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9B0A4-292C-488F-84D9-1EA45E4A6151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2B5B7-37CF-4846-A660-10D89764C5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175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6000" b="1" dirty="0">
                <a:solidFill>
                  <a:schemeClr val="tx2"/>
                </a:solidFill>
              </a:rPr>
              <a:t>KHALID MESBAH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800" b="1" dirty="0">
                <a:solidFill>
                  <a:schemeClr val="tx1"/>
                </a:solidFill>
              </a:rPr>
              <a:t>P1 -Description du métier développeur multimédia</a:t>
            </a:r>
          </a:p>
        </p:txBody>
      </p:sp>
    </p:spTree>
    <p:extLst>
      <p:ext uri="{BB962C8B-B14F-4D97-AF65-F5344CB8AC3E}">
        <p14:creationId xmlns:p14="http://schemas.microsoft.com/office/powerpoint/2010/main" val="1179791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1"/>
                </a:solidFill>
              </a:rPr>
              <a:t>définition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Le développeur multimédia conçoit et développe des produits et services multimédia dans le cadre de la politique de développement des Technologies de l’Information et de la Communication (TIC) de l’établissement.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4888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1"/>
                </a:solidFill>
              </a:rPr>
              <a:t>Missions principales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/>
              <a:t>Analyse des besoins techniques du ou des clients</a:t>
            </a:r>
          </a:p>
          <a:p>
            <a:r>
              <a:rPr lang="fr-FR" dirty="0"/>
              <a:t>Proposition et la mise en </a:t>
            </a:r>
            <a:r>
              <a:rPr lang="fr-FR" dirty="0" err="1"/>
              <a:t>oeuvre</a:t>
            </a:r>
            <a:r>
              <a:rPr lang="fr-FR" dirty="0"/>
              <a:t> de solutions adéquates</a:t>
            </a:r>
          </a:p>
          <a:p>
            <a:r>
              <a:rPr lang="fr-FR" dirty="0"/>
              <a:t>Participation à l’analyse du scénario et à la construction de l’arborescence</a:t>
            </a:r>
          </a:p>
          <a:p>
            <a:r>
              <a:rPr lang="fr-FR" dirty="0"/>
              <a:t>Gestion de la conduite technique du projet : application du scénario, manipulation d’outils graphiques, mise en</a:t>
            </a:r>
          </a:p>
          <a:p>
            <a:r>
              <a:rPr lang="fr-FR" dirty="0"/>
              <a:t>Participation à la conception des maquettes graphiques</a:t>
            </a:r>
          </a:p>
          <a:p>
            <a:r>
              <a:rPr lang="fr-FR" dirty="0"/>
              <a:t>Développement de toutes les fonctionnalités du site</a:t>
            </a:r>
          </a:p>
        </p:txBody>
      </p:sp>
    </p:spTree>
    <p:extLst>
      <p:ext uri="{BB962C8B-B14F-4D97-AF65-F5344CB8AC3E}">
        <p14:creationId xmlns:p14="http://schemas.microsoft.com/office/powerpoint/2010/main" val="1575535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1"/>
                </a:solidFill>
              </a:rPr>
              <a:t>Compétences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culture générale</a:t>
            </a:r>
          </a:p>
          <a:p>
            <a:r>
              <a:rPr lang="fr-FR" dirty="0"/>
              <a:t>bonne maîtrise des techniques</a:t>
            </a:r>
          </a:p>
          <a:p>
            <a:r>
              <a:rPr lang="fr-FR" dirty="0"/>
              <a:t>Solides connaissances en langage de programmation</a:t>
            </a:r>
          </a:p>
        </p:txBody>
      </p:sp>
    </p:spTree>
    <p:extLst>
      <p:ext uri="{BB962C8B-B14F-4D97-AF65-F5344CB8AC3E}">
        <p14:creationId xmlns:p14="http://schemas.microsoft.com/office/powerpoint/2010/main" val="3361251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1"/>
                </a:solidFill>
              </a:rPr>
              <a:t>Qualités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Créativité</a:t>
            </a:r>
          </a:p>
          <a:p>
            <a:r>
              <a:rPr lang="fr-FR" dirty="0"/>
              <a:t>Sens de l’écoute</a:t>
            </a:r>
          </a:p>
          <a:p>
            <a:r>
              <a:rPr lang="fr-FR" dirty="0"/>
              <a:t>Esprit d’équipe</a:t>
            </a:r>
          </a:p>
          <a:p>
            <a:r>
              <a:rPr lang="fr-FR"/>
              <a:t>Dynamisme</a:t>
            </a:r>
          </a:p>
        </p:txBody>
      </p:sp>
    </p:spTree>
    <p:extLst>
      <p:ext uri="{BB962C8B-B14F-4D97-AF65-F5344CB8AC3E}">
        <p14:creationId xmlns:p14="http://schemas.microsoft.com/office/powerpoint/2010/main" val="8765726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126</Words>
  <Application>Microsoft Office PowerPoint</Application>
  <PresentationFormat>Affichage à l'écran (4:3)</PresentationFormat>
  <Paragraphs>20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Calibri</vt:lpstr>
      <vt:lpstr>Thème Office</vt:lpstr>
      <vt:lpstr>KHALID MESBAH</vt:lpstr>
      <vt:lpstr>définition</vt:lpstr>
      <vt:lpstr>Missions principales</vt:lpstr>
      <vt:lpstr>Compétences</vt:lpstr>
      <vt:lpstr>Qualités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Mohamed khounti</dc:title>
  <dc:creator>Utilisateur Windows</dc:creator>
  <cp:lastModifiedBy>Stagiaire</cp:lastModifiedBy>
  <cp:revision>3</cp:revision>
  <dcterms:created xsi:type="dcterms:W3CDTF">2019-10-16T10:48:47Z</dcterms:created>
  <dcterms:modified xsi:type="dcterms:W3CDTF">2019-10-17T15:34:44Z</dcterms:modified>
</cp:coreProperties>
</file>