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44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=""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25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29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47630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50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41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=""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=""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=""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342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13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767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996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760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=""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=""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414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37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8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402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=""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0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428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E84C635-A1F5-4B42-8AA4-33A226DA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360" y="1275237"/>
            <a:ext cx="10877175" cy="1948069"/>
          </a:xfrm>
        </p:spPr>
        <p:txBody>
          <a:bodyPr/>
          <a:lstStyle/>
          <a:p>
            <a:r>
              <a:rPr lang="fr-FR" dirty="0"/>
              <a:t>Les Type de base de l’algorithme</a:t>
            </a:r>
          </a:p>
        </p:txBody>
      </p:sp>
    </p:spTree>
    <p:extLst>
      <p:ext uri="{BB962C8B-B14F-4D97-AF65-F5344CB8AC3E}">
        <p14:creationId xmlns:p14="http://schemas.microsoft.com/office/powerpoint/2010/main" xmlns="" val="326024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547019D-02C1-43F6-B6BE-4C08E27B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30" y="998884"/>
            <a:ext cx="10353762" cy="1257300"/>
          </a:xfrm>
        </p:spPr>
        <p:txBody>
          <a:bodyPr/>
          <a:lstStyle/>
          <a:p>
            <a:r>
              <a:rPr lang="fr-FR" dirty="0"/>
              <a:t>Les types de données de 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15A8AB2-D088-4FB9-94DA-13EEE7C9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79" y="2905553"/>
            <a:ext cx="10353762" cy="3790121"/>
          </a:xfrm>
        </p:spPr>
        <p:txBody>
          <a:bodyPr/>
          <a:lstStyle/>
          <a:p>
            <a:r>
              <a:rPr lang="fr-FR" dirty="0"/>
              <a:t>Les Entiers : pour manipuler les nombres entiers positifs ou négatifs. exemple: 1,-3</a:t>
            </a:r>
          </a:p>
          <a:p>
            <a:r>
              <a:rPr lang="fr-FR" dirty="0"/>
              <a:t>Les Réels : pour manipuler les nombres à virgule. Par exemple : 4,5 , -15.5, etc. </a:t>
            </a:r>
          </a:p>
          <a:p>
            <a:r>
              <a:rPr lang="fr-FR" dirty="0"/>
              <a:t>Les Caractères : pour manipuler des caractères alphabétiques et numériques. Par exemple : A,B,1,3 etc. </a:t>
            </a:r>
          </a:p>
          <a:p>
            <a:r>
              <a:rPr lang="fr-FR" dirty="0"/>
              <a:t>Les </a:t>
            </a:r>
            <a:r>
              <a:rPr lang="fr-FR" dirty="0" smtClean="0"/>
              <a:t>Chaînes caractère  </a:t>
            </a:r>
            <a:r>
              <a:rPr lang="fr-FR" dirty="0"/>
              <a:t>: pour manipuler des chaînes de caractères permettant de représenter des mots ou des phrases. Par exemple : « salut, madame »</a:t>
            </a:r>
          </a:p>
        </p:txBody>
      </p:sp>
    </p:spTree>
    <p:extLst>
      <p:ext uri="{BB962C8B-B14F-4D97-AF65-F5344CB8AC3E}">
        <p14:creationId xmlns:p14="http://schemas.microsoft.com/office/powerpoint/2010/main" xmlns="" val="122230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D55B60-355B-4DBA-9FDB-DDF22699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1423" y="278296"/>
            <a:ext cx="10353762" cy="12573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/>
              <a:t>Les exemples des types de l’algorithme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6DE4BDA-59FB-46EC-88EA-6C7A5FF8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16" y="1728719"/>
            <a:ext cx="10353762" cy="568951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Exemple type </a:t>
            </a:r>
            <a:r>
              <a:rPr lang="fr-FR" sz="2400" dirty="0" smtClean="0"/>
              <a:t>chaine de caractère  :</a:t>
            </a:r>
            <a:endParaRPr lang="fr-FR" sz="2400" dirty="0"/>
          </a:p>
          <a:p>
            <a:pPr marL="36900" indent="0">
              <a:buNone/>
            </a:pPr>
            <a:r>
              <a:rPr lang="fr-FR" sz="2400" dirty="0"/>
              <a:t>    Algorithme : </a:t>
            </a:r>
            <a:r>
              <a:rPr lang="fr-FR" sz="2400" dirty="0" smtClean="0"/>
              <a:t>client</a:t>
            </a:r>
            <a:endParaRPr lang="fr-FR" sz="2400" dirty="0"/>
          </a:p>
          <a:p>
            <a:pPr marL="36900" indent="0">
              <a:buNone/>
            </a:pPr>
            <a:r>
              <a:rPr lang="fr-FR" sz="2400" dirty="0"/>
              <a:t>              Variable : Nom: chaine de caractère </a:t>
            </a:r>
          </a:p>
          <a:p>
            <a:pPr marL="36900" indent="0">
              <a:buNone/>
            </a:pPr>
            <a:r>
              <a:rPr lang="fr-FR" sz="2400" dirty="0" smtClean="0"/>
              <a:t>Début </a:t>
            </a:r>
            <a:r>
              <a:rPr lang="fr-FR" sz="2400" dirty="0"/>
              <a:t>:</a:t>
            </a:r>
          </a:p>
          <a:p>
            <a:pPr marL="36900" indent="0">
              <a:buNone/>
            </a:pPr>
            <a:r>
              <a:rPr lang="fr-FR" sz="2400" dirty="0"/>
              <a:t>           Ecrire </a:t>
            </a:r>
            <a:r>
              <a:rPr lang="fr-FR" sz="2400" dirty="0" smtClean="0"/>
              <a:t>(‘’ donner votre nom et prénom’’)</a:t>
            </a:r>
          </a:p>
          <a:p>
            <a:pPr marL="3690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     Lire (‘’ Nom et prénom’’)</a:t>
            </a:r>
          </a:p>
          <a:p>
            <a:pPr marL="36900" indent="0">
              <a:buNone/>
            </a:pPr>
            <a:r>
              <a:rPr lang="fr-FR" sz="2400" dirty="0" smtClean="0"/>
              <a:t>         Fin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/>
              <a:t>Exemple type </a:t>
            </a:r>
            <a:r>
              <a:rPr lang="fr-FR" sz="2400" dirty="0" smtClean="0"/>
              <a:t>Entier :</a:t>
            </a:r>
          </a:p>
          <a:p>
            <a:pPr marL="36900" indent="0">
              <a:buNone/>
            </a:pPr>
            <a:r>
              <a:rPr lang="fr-FR" sz="2400" dirty="0" smtClean="0"/>
              <a:t>   </a:t>
            </a:r>
            <a:r>
              <a:rPr lang="fr-FR" sz="2400" dirty="0"/>
              <a:t>Algorithme : </a:t>
            </a:r>
            <a:r>
              <a:rPr lang="fr-FR" sz="2400" dirty="0" smtClean="0"/>
              <a:t>l'Age </a:t>
            </a:r>
            <a:r>
              <a:rPr lang="fr-FR" sz="2400" dirty="0"/>
              <a:t>de </a:t>
            </a:r>
            <a:r>
              <a:rPr lang="fr-FR" sz="2400" dirty="0" smtClean="0"/>
              <a:t>client</a:t>
            </a:r>
          </a:p>
          <a:p>
            <a:pPr marL="3690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        Variable </a:t>
            </a:r>
            <a:r>
              <a:rPr lang="fr-FR" sz="2400" dirty="0"/>
              <a:t>: </a:t>
            </a:r>
            <a:r>
              <a:rPr lang="fr-FR" sz="2400" dirty="0" smtClean="0"/>
              <a:t>AN , Age : Entier</a:t>
            </a:r>
          </a:p>
          <a:p>
            <a:pPr marL="3690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        Constante: 2014</a:t>
            </a:r>
          </a:p>
          <a:p>
            <a:pPr marL="36900" indent="0">
              <a:buNone/>
            </a:pPr>
            <a:r>
              <a:rPr lang="fr-FR" sz="2400" dirty="0" smtClean="0"/>
              <a:t>Début </a:t>
            </a:r>
            <a:r>
              <a:rPr lang="fr-FR" sz="2400" dirty="0"/>
              <a:t>:</a:t>
            </a:r>
          </a:p>
          <a:p>
            <a:pPr marL="36900" indent="0">
              <a:buNone/>
            </a:pPr>
            <a:r>
              <a:rPr lang="fr-FR" sz="2400" dirty="0"/>
              <a:t>           Ecrire (‘’ donner votre </a:t>
            </a:r>
            <a:r>
              <a:rPr lang="fr-FR" sz="2400" dirty="0" smtClean="0"/>
              <a:t>Date de naissance’’)</a:t>
            </a:r>
            <a:endParaRPr lang="fr-FR" sz="2400" dirty="0"/>
          </a:p>
          <a:p>
            <a:pPr marL="36900" indent="0">
              <a:buNone/>
            </a:pPr>
            <a:r>
              <a:rPr lang="fr-FR" sz="2400" dirty="0"/>
              <a:t>           Lire (‘’ </a:t>
            </a:r>
            <a:r>
              <a:rPr lang="fr-FR" sz="2400" dirty="0" smtClean="0"/>
              <a:t>AN’’)</a:t>
            </a:r>
            <a:endParaRPr lang="fr-FR" sz="2400" dirty="0"/>
          </a:p>
          <a:p>
            <a:pPr marL="36900" indent="0">
              <a:buNone/>
            </a:pPr>
            <a:r>
              <a:rPr lang="fr-FR" sz="2400" dirty="0" smtClean="0"/>
              <a:t>                </a:t>
            </a:r>
            <a:endParaRPr lang="fr-FR" sz="2400" dirty="0"/>
          </a:p>
          <a:p>
            <a:pPr marL="36900" indent="0">
              <a:buNone/>
            </a:pPr>
            <a:r>
              <a:rPr lang="fr-FR" sz="2400" dirty="0"/>
              <a:t>              </a:t>
            </a:r>
          </a:p>
          <a:p>
            <a:pPr marL="36900" indent="0">
              <a:buNone/>
            </a:pPr>
            <a:r>
              <a:rPr lang="fr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13080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5006" y="550976"/>
            <a:ext cx="10353762" cy="617179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1800" dirty="0" smtClean="0"/>
              <a:t>          Age        2014 – AN</a:t>
            </a:r>
          </a:p>
          <a:p>
            <a:pPr marL="36900" indent="0">
              <a:buNone/>
            </a:pPr>
            <a:r>
              <a:rPr lang="fr-FR" sz="1800" dirty="0" smtClean="0"/>
              <a:t>           Ecrire (‘’Vous avez ‘’Age’’ ans’’)</a:t>
            </a:r>
          </a:p>
          <a:p>
            <a:pPr marL="3690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   fin</a:t>
            </a:r>
          </a:p>
          <a:p>
            <a:pPr>
              <a:buFont typeface="Wingdings" pitchFamily="2" charset="2"/>
              <a:buChar char="ü"/>
            </a:pPr>
            <a:r>
              <a:rPr lang="fr-FR" sz="1800" dirty="0"/>
              <a:t>Exemple type </a:t>
            </a:r>
            <a:r>
              <a:rPr lang="fr-FR" sz="1800" dirty="0" smtClean="0"/>
              <a:t>chaine de caractère </a:t>
            </a:r>
            <a:r>
              <a:rPr lang="fr-FR" sz="1800" dirty="0"/>
              <a:t>:</a:t>
            </a:r>
          </a:p>
          <a:p>
            <a:pPr marL="36900" indent="0">
              <a:buNone/>
            </a:pPr>
            <a:r>
              <a:rPr lang="fr-FR" sz="1800" dirty="0"/>
              <a:t>    Algorithme : </a:t>
            </a:r>
            <a:r>
              <a:rPr lang="fr-FR" sz="1800" dirty="0" smtClean="0"/>
              <a:t>calculer</a:t>
            </a:r>
          </a:p>
          <a:p>
            <a:pPr marL="3690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      Variable </a:t>
            </a:r>
            <a:r>
              <a:rPr lang="fr-FR" sz="1800" dirty="0"/>
              <a:t>: </a:t>
            </a:r>
            <a:r>
              <a:rPr lang="fr-FR" sz="1800" dirty="0" smtClean="0"/>
              <a:t>A , B , C : caractère </a:t>
            </a:r>
            <a:endParaRPr lang="fr-FR" sz="1800" dirty="0"/>
          </a:p>
          <a:p>
            <a:pPr marL="36900" indent="0">
              <a:buNone/>
            </a:pPr>
            <a:r>
              <a:rPr lang="fr-FR" sz="1800" dirty="0"/>
              <a:t>Début :</a:t>
            </a:r>
          </a:p>
          <a:p>
            <a:pPr marL="36900" indent="0">
              <a:buNone/>
            </a:pPr>
            <a:r>
              <a:rPr lang="fr-FR" sz="1800" dirty="0"/>
              <a:t>           Ecrire (‘’ </a:t>
            </a:r>
            <a:r>
              <a:rPr lang="fr-FR" sz="1800" dirty="0" smtClean="0"/>
              <a:t> Donner premier nombre’’)</a:t>
            </a:r>
            <a:endParaRPr lang="fr-FR" sz="1800" dirty="0"/>
          </a:p>
          <a:p>
            <a:pPr marL="36900" indent="0">
              <a:buNone/>
            </a:pPr>
            <a:r>
              <a:rPr lang="fr-FR" sz="1800" dirty="0"/>
              <a:t>           Lire (‘’ </a:t>
            </a:r>
            <a:r>
              <a:rPr lang="fr-FR" sz="1800" dirty="0" smtClean="0"/>
              <a:t>A’’)</a:t>
            </a:r>
          </a:p>
          <a:p>
            <a:pPr marL="36900" indent="0">
              <a:buNone/>
            </a:pPr>
            <a:r>
              <a:rPr lang="fr-FR" sz="1800" dirty="0"/>
              <a:t> Ecrire (‘’  Donner </a:t>
            </a:r>
            <a:r>
              <a:rPr lang="fr-FR" sz="1800" dirty="0" smtClean="0"/>
              <a:t>deuxième </a:t>
            </a:r>
            <a:r>
              <a:rPr lang="fr-FR" sz="1800" dirty="0"/>
              <a:t>nombre’’)</a:t>
            </a:r>
          </a:p>
          <a:p>
            <a:pPr marL="36900" indent="0">
              <a:buNone/>
            </a:pPr>
            <a:r>
              <a:rPr lang="fr-FR" sz="1800" dirty="0"/>
              <a:t>           Lire (‘’ </a:t>
            </a:r>
            <a:r>
              <a:rPr lang="fr-FR" sz="1800" dirty="0" smtClean="0"/>
              <a:t>B’’)</a:t>
            </a:r>
          </a:p>
          <a:p>
            <a:pPr marL="36900" indent="0">
              <a:buNone/>
            </a:pPr>
            <a:r>
              <a:rPr lang="fr-FR" sz="1800" dirty="0" smtClean="0"/>
              <a:t>         C        A+B</a:t>
            </a:r>
            <a:endParaRPr lang="fr-FR" sz="1800" dirty="0"/>
          </a:p>
          <a:p>
            <a:pPr marL="36900" indent="0">
              <a:buNone/>
            </a:pPr>
            <a:r>
              <a:rPr lang="fr-FR" sz="1800" dirty="0"/>
              <a:t>         </a:t>
            </a:r>
            <a:r>
              <a:rPr lang="fr-FR" sz="1800" dirty="0" smtClean="0"/>
              <a:t>Fin</a:t>
            </a:r>
          </a:p>
          <a:p>
            <a:pPr>
              <a:buFont typeface="Wingdings" pitchFamily="2" charset="2"/>
              <a:buChar char="ü"/>
            </a:pPr>
            <a:r>
              <a:rPr lang="fr-FR" sz="1800" dirty="0"/>
              <a:t>Exemple type </a:t>
            </a:r>
            <a:r>
              <a:rPr lang="fr-FR" sz="1800" dirty="0" smtClean="0"/>
              <a:t>réel: </a:t>
            </a:r>
            <a:endParaRPr lang="fr-FR" sz="1800" dirty="0"/>
          </a:p>
          <a:p>
            <a:pPr marL="36900" indent="0">
              <a:buNone/>
            </a:pPr>
            <a:endParaRPr lang="fr-FR" sz="1800" dirty="0"/>
          </a:p>
          <a:p>
            <a:pPr marL="36900" indent="0">
              <a:buNone/>
            </a:pP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1957600" y="746976"/>
            <a:ext cx="3734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1654959" y="5200918"/>
            <a:ext cx="3734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764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7886" y="260529"/>
            <a:ext cx="10353762" cy="6436485"/>
          </a:xfrm>
        </p:spPr>
        <p:txBody>
          <a:bodyPr/>
          <a:lstStyle/>
          <a:p>
            <a:pPr marL="36900" indent="0">
              <a:buNone/>
            </a:pPr>
            <a:r>
              <a:rPr lang="fr-FR" dirty="0" smtClean="0"/>
              <a:t> Algorithme : </a:t>
            </a:r>
            <a:r>
              <a:rPr lang="fr-FR" dirty="0" smtClean="0"/>
              <a:t>carré</a:t>
            </a:r>
            <a:endParaRPr lang="fr-FR" dirty="0" smtClean="0"/>
          </a:p>
          <a:p>
            <a:pPr marL="36900" indent="0">
              <a:buNone/>
            </a:pPr>
            <a:r>
              <a:rPr lang="fr-FR" dirty="0" smtClean="0"/>
              <a:t>            Variable : A , B , C : </a:t>
            </a:r>
            <a:r>
              <a:rPr lang="fr-FR" dirty="0" smtClean="0"/>
              <a:t>Réel </a:t>
            </a:r>
            <a:endParaRPr lang="fr-FR" dirty="0" smtClean="0"/>
          </a:p>
          <a:p>
            <a:pPr marL="36900" indent="0">
              <a:buNone/>
            </a:pPr>
            <a:r>
              <a:rPr lang="fr-FR" dirty="0" smtClean="0"/>
              <a:t>Début :</a:t>
            </a:r>
          </a:p>
          <a:p>
            <a:pPr marL="36900" indent="0">
              <a:buNone/>
            </a:pPr>
            <a:r>
              <a:rPr lang="fr-FR" dirty="0" smtClean="0"/>
              <a:t>           Ecrire (‘’  Donner </a:t>
            </a:r>
            <a:r>
              <a:rPr lang="fr-FR" dirty="0" smtClean="0"/>
              <a:t>deux nombre Réel’’)</a:t>
            </a:r>
            <a:endParaRPr lang="fr-FR" dirty="0" smtClean="0"/>
          </a:p>
          <a:p>
            <a:pPr marL="36900" indent="0">
              <a:buNone/>
            </a:pPr>
            <a:r>
              <a:rPr lang="fr-FR" dirty="0" smtClean="0"/>
              <a:t>           Lire (‘’ A</a:t>
            </a:r>
            <a:r>
              <a:rPr lang="fr-FR" dirty="0" smtClean="0"/>
              <a:t>’’)</a:t>
            </a:r>
          </a:p>
          <a:p>
            <a:pPr marL="36900" indent="0">
              <a:buNone/>
            </a:pPr>
            <a:r>
              <a:rPr lang="fr-FR" dirty="0" smtClean="0"/>
              <a:t>           </a:t>
            </a:r>
            <a:r>
              <a:rPr lang="fr-FR" dirty="0" smtClean="0"/>
              <a:t>Lire (‘’ </a:t>
            </a:r>
            <a:r>
              <a:rPr lang="fr-FR" dirty="0" smtClean="0"/>
              <a:t>B’’)</a:t>
            </a:r>
            <a:endParaRPr lang="fr-FR" dirty="0" smtClean="0"/>
          </a:p>
          <a:p>
            <a:pPr marL="36900" indent="0">
              <a:buNone/>
            </a:pPr>
            <a:r>
              <a:rPr lang="fr-FR" dirty="0" smtClean="0"/>
              <a:t>             C        A*B</a:t>
            </a:r>
          </a:p>
          <a:p>
            <a:pPr marL="36900" indent="0">
              <a:buNone/>
            </a:pPr>
            <a:r>
              <a:rPr lang="fr-FR" dirty="0" smtClean="0"/>
              <a:t> </a:t>
            </a:r>
            <a:r>
              <a:rPr lang="fr-FR" dirty="0" smtClean="0"/>
              <a:t>          Ecrire (‘’Le carré est’’ B)</a:t>
            </a:r>
            <a:endParaRPr lang="fr-FR" dirty="0" smtClean="0"/>
          </a:p>
          <a:p>
            <a:pPr marL="36900" indent="0">
              <a:buNone/>
            </a:pPr>
            <a:r>
              <a:rPr lang="fr-FR" dirty="0" smtClean="0"/>
              <a:t>         Fin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rot="10800000">
            <a:off x="2076988" y="3122019"/>
            <a:ext cx="43107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8630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2A"/>
      </a:dk2>
      <a:lt2>
        <a:srgbClr val="E6E8E2"/>
      </a:lt2>
      <a:accent1>
        <a:srgbClr val="7D4DC3"/>
      </a:accent1>
      <a:accent2>
        <a:srgbClr val="9D3BB1"/>
      </a:accent2>
      <a:accent3>
        <a:srgbClr val="C34DA6"/>
      </a:accent3>
      <a:accent4>
        <a:srgbClr val="B13B63"/>
      </a:accent4>
      <a:accent5>
        <a:srgbClr val="C3564D"/>
      </a:accent5>
      <a:accent6>
        <a:srgbClr val="B1753B"/>
      </a:accent6>
      <a:hlink>
        <a:srgbClr val="678E2F"/>
      </a:hlink>
      <a:folHlink>
        <a:srgbClr val="7F7F7F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159916</TotalTime>
  <Words>229</Words>
  <Application>Microsoft Office PowerPoint</Application>
  <PresentationFormat>Personnalisé</PresentationFormat>
  <Paragraphs>47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SlateVTI</vt:lpstr>
      <vt:lpstr>Les Type de base de l’algorithme</vt:lpstr>
      <vt:lpstr>Les types de données de l’algorithme</vt:lpstr>
      <vt:lpstr>Les exemples des types de l’algorithme 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types de donees de l’algorythm</dc:title>
  <dc:creator>Stagiaire</dc:creator>
  <cp:lastModifiedBy>TP</cp:lastModifiedBy>
  <cp:revision>14</cp:revision>
  <dcterms:created xsi:type="dcterms:W3CDTF">2019-06-01T11:16:25Z</dcterms:created>
  <dcterms:modified xsi:type="dcterms:W3CDTF">2019-09-23T08:23:57Z</dcterms:modified>
</cp:coreProperties>
</file>