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0CC38-48CD-45CB-9D86-EA1BA1D73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82D199-5576-49E9-A428-CC933DC00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E2A1BD-C610-45DB-B2CE-56BC3DE6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76B40F-30A7-4966-879A-743F76BC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4F2E2-B11F-4CCC-85F2-485EE914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6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2DA38-9B7F-44B8-946D-9EA594E4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F357CE-8C11-469E-B869-74A635B67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3E1560-8344-4EC4-B07B-DEEE11D3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60AEDF-CB22-4A75-B1C5-1D79A93C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5BCCA-58C4-42A6-AC40-2C5F04D0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7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50E5D4-DBEC-4F9F-8082-C1432406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FC2805-A678-4C30-A653-F180E939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A5D05-A0ED-4782-ABCA-D3FA66F3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09B2FB-3B10-4ECD-AFDA-13BBD44C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D47DA8-7A67-4448-9516-99B45C0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39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1571-4CB9-4935-8BE9-134B8A8E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39D6D-C522-4197-B340-B57B8A4AD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0BC55-4911-482C-B54C-E602FC1C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8744A-1E2F-430C-9903-3EDF48C7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E942E-69A1-4D7F-8E3D-296D5B5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13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BA64C-E4D6-4846-B042-0DB92E4B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434E8-E8EA-4F81-B949-981A4468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90A0C-F620-42BA-9482-B48B4569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725EC-8E19-42ED-BBA4-D8F8812D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7A8E5-630C-4B10-88F5-A9EC76FC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94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809FD-AEC6-4176-B1D0-692D6829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C175C-8111-4AA0-B499-4D69D08FF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C956F9-8F04-4B97-AA39-E5E3F8EF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CEC273-3FA5-4AE8-BF33-B0587175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CDFA2F-C9B8-4B43-A923-2CCBC22F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BE1E8-6315-493F-94BC-787D3FF5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1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ECEE3-74F5-4C0E-94EE-0660C3EF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E69F9C-23F8-4134-AA9D-A44BE4AFA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922402-E82D-4D60-BB1F-876ABE8C0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0B9B31-E85F-46C1-9C39-2D0FD7324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B53626-4464-459A-9F86-98CE176E7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C860E9-CB83-439D-A4A9-29EBF209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4BCB78B-0516-4608-81FB-E880F72C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FD33BF-D602-4BBF-BE70-C934868A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8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46CBC-1224-45C7-9C51-6F014853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D83B50-80DB-4E6B-BC43-739950D9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5D9A58-D271-4E38-A027-4667FB1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FE2E0E-C6FD-42E5-AD08-08B82262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16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6936FD-DA28-4EDD-BA0D-4A134640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123881-2EA4-4C91-A9F3-EB20656B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66A2D9-3A93-420B-84DF-A6116D78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93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7D43F-A02E-4D1C-9A86-A47EE6AC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A9FE6-6BEB-48F0-A8E6-FD71E719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D702D6-93A3-404A-9E66-A8745D88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366CE-27DA-4C28-97C1-4E5CFF4F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D02BA4-8DC8-429B-BFF5-0481A98E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19CD59-8B24-4862-A722-E65911B1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8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61E57-B6E8-4D20-A495-E95E509F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791B77-8D9F-4278-AEE1-899D3E41A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85D9AC-CB73-4428-ACB6-8301D8B78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EF046-1C45-458E-9893-7CC492E0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D1BD21-0ABC-4414-A20D-810E3E39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0FB11-6DAF-4EA1-B863-C2044FE9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9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3BE142-3AF9-49D5-B079-3E4F64CD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8138ED-E9EB-46E9-B404-840D8B8A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7A654-7C56-40E9-A320-6093A154F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9DF4-3530-4732-8A6F-3FA15ED1A346}" type="datetimeFigureOut">
              <a:rPr lang="fr-FR" smtClean="0"/>
              <a:t>03/12/2019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9B910-9526-4308-A085-57AB079EE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E3227C-4116-4B2A-AEF2-40775F6CD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246E7-2235-4533-A903-7FC1AAD2C4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48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E9416-2B45-4772-A9F5-AD7679B47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7200" b="1" i="1" dirty="0"/>
              <a:t>Programmation structurée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8EB24-9F96-4C93-8377-D8E312935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Par: Oumaima El </a:t>
            </a:r>
            <a:r>
              <a:rPr lang="fr-FR" dirty="0" err="1"/>
              <a:t>Musaui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639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80D6-A2DE-4C1A-87FE-EE30B270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8800" b="1" i="1" dirty="0"/>
              <a:t>Définition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EE2CA-076D-4C2F-9142-4EF85AD8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La </a:t>
            </a:r>
            <a:r>
              <a:rPr lang="fr-FR" b="1" dirty="0"/>
              <a:t>programmation structurée</a:t>
            </a:r>
            <a:r>
              <a:rPr lang="fr-FR" dirty="0"/>
              <a:t> constitue un sous-ensemble de la programmation impérative. C'est un paradigme important de la programmation.</a:t>
            </a:r>
          </a:p>
          <a:p>
            <a:r>
              <a:rPr lang="fr-FR" dirty="0"/>
              <a:t>  La </a:t>
            </a:r>
            <a:r>
              <a:rPr lang="fr-FR" b="1" dirty="0"/>
              <a:t>programmation structurée</a:t>
            </a:r>
            <a:r>
              <a:rPr lang="fr-FR" dirty="0"/>
              <a:t> peut être vue comme un sous-ensemble, ou une branche, de la programmation impérative, un des paradigmes majeurs de la programmation.</a:t>
            </a:r>
          </a:p>
          <a:p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700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Programmation structurée</vt:lpstr>
      <vt:lpstr>Définition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structurée</dc:title>
  <dc:creator>Stagiaire</dc:creator>
  <cp:lastModifiedBy>Stagiaire</cp:lastModifiedBy>
  <cp:revision>1</cp:revision>
  <dcterms:created xsi:type="dcterms:W3CDTF">2019-12-03T14:00:56Z</dcterms:created>
  <dcterms:modified xsi:type="dcterms:W3CDTF">2019-12-03T14:04:57Z</dcterms:modified>
</cp:coreProperties>
</file>